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6"/>
  </p:notesMasterIdLst>
  <p:handoutMasterIdLst>
    <p:handoutMasterId r:id="rId167"/>
  </p:handoutMasterIdLst>
  <p:sldIdLst>
    <p:sldId id="1782" r:id="rId5"/>
    <p:sldId id="1724" r:id="rId6"/>
    <p:sldId id="1783" r:id="rId7"/>
    <p:sldId id="1997" r:id="rId8"/>
    <p:sldId id="2099" r:id="rId9"/>
    <p:sldId id="2171" r:id="rId10"/>
    <p:sldId id="1792" r:id="rId11"/>
    <p:sldId id="1793" r:id="rId12"/>
    <p:sldId id="2100" r:id="rId13"/>
    <p:sldId id="2101" r:id="rId14"/>
    <p:sldId id="2102" r:id="rId15"/>
    <p:sldId id="2103" r:id="rId16"/>
    <p:sldId id="2104" r:id="rId17"/>
    <p:sldId id="2105" r:id="rId18"/>
    <p:sldId id="1935" r:id="rId19"/>
    <p:sldId id="1918" r:id="rId20"/>
    <p:sldId id="2106" r:id="rId21"/>
    <p:sldId id="2127" r:id="rId22"/>
    <p:sldId id="2107" r:id="rId23"/>
    <p:sldId id="2108" r:id="rId24"/>
    <p:sldId id="2109" r:id="rId25"/>
    <p:sldId id="2110" r:id="rId26"/>
    <p:sldId id="2111" r:id="rId27"/>
    <p:sldId id="2112" r:id="rId28"/>
    <p:sldId id="2113" r:id="rId29"/>
    <p:sldId id="2114" r:id="rId30"/>
    <p:sldId id="2115" r:id="rId31"/>
    <p:sldId id="2141" r:id="rId32"/>
    <p:sldId id="2128" r:id="rId33"/>
    <p:sldId id="2116" r:id="rId34"/>
    <p:sldId id="2117" r:id="rId35"/>
    <p:sldId id="2118" r:id="rId36"/>
    <p:sldId id="2119" r:id="rId37"/>
    <p:sldId id="2129" r:id="rId38"/>
    <p:sldId id="2120" r:id="rId39"/>
    <p:sldId id="2121" r:id="rId40"/>
    <p:sldId id="2122" r:id="rId41"/>
    <p:sldId id="2123" r:id="rId42"/>
    <p:sldId id="2124" r:id="rId43"/>
    <p:sldId id="2125" r:id="rId44"/>
    <p:sldId id="2126" r:id="rId45"/>
    <p:sldId id="2130" r:id="rId46"/>
    <p:sldId id="2131" r:id="rId47"/>
    <p:sldId id="2132" r:id="rId48"/>
    <p:sldId id="2133" r:id="rId49"/>
    <p:sldId id="2134" r:id="rId50"/>
    <p:sldId id="2135" r:id="rId51"/>
    <p:sldId id="2136" r:id="rId52"/>
    <p:sldId id="2137" r:id="rId53"/>
    <p:sldId id="2138" r:id="rId54"/>
    <p:sldId id="1936" r:id="rId55"/>
    <p:sldId id="1922" r:id="rId56"/>
    <p:sldId id="2159" r:id="rId57"/>
    <p:sldId id="2147" r:id="rId58"/>
    <p:sldId id="2148" r:id="rId59"/>
    <p:sldId id="2149" r:id="rId60"/>
    <p:sldId id="2142" r:id="rId61"/>
    <p:sldId id="2150" r:id="rId62"/>
    <p:sldId id="2151" r:id="rId63"/>
    <p:sldId id="2152" r:id="rId64"/>
    <p:sldId id="2145" r:id="rId65"/>
    <p:sldId id="2153" r:id="rId66"/>
    <p:sldId id="2154" r:id="rId67"/>
    <p:sldId id="2155" r:id="rId68"/>
    <p:sldId id="2146" r:id="rId69"/>
    <p:sldId id="2156" r:id="rId70"/>
    <p:sldId id="2157" r:id="rId71"/>
    <p:sldId id="2158" r:id="rId72"/>
    <p:sldId id="2218" r:id="rId73"/>
    <p:sldId id="2219" r:id="rId74"/>
    <p:sldId id="2243" r:id="rId75"/>
    <p:sldId id="2220" r:id="rId76"/>
    <p:sldId id="2221" r:id="rId77"/>
    <p:sldId id="2222" r:id="rId78"/>
    <p:sldId id="2223" r:id="rId79"/>
    <p:sldId id="2224" r:id="rId80"/>
    <p:sldId id="2225" r:id="rId81"/>
    <p:sldId id="2226" r:id="rId82"/>
    <p:sldId id="2227" r:id="rId83"/>
    <p:sldId id="2228" r:id="rId84"/>
    <p:sldId id="2229" r:id="rId85"/>
    <p:sldId id="2230" r:id="rId86"/>
    <p:sldId id="2231" r:id="rId87"/>
    <p:sldId id="2232" r:id="rId88"/>
    <p:sldId id="2233" r:id="rId89"/>
    <p:sldId id="2234" r:id="rId90"/>
    <p:sldId id="2235" r:id="rId91"/>
    <p:sldId id="2236" r:id="rId92"/>
    <p:sldId id="2237" r:id="rId93"/>
    <p:sldId id="2238" r:id="rId94"/>
    <p:sldId id="2239" r:id="rId95"/>
    <p:sldId id="2240" r:id="rId96"/>
    <p:sldId id="2241" r:id="rId97"/>
    <p:sldId id="2242" r:id="rId98"/>
    <p:sldId id="2160" r:id="rId99"/>
    <p:sldId id="2175" r:id="rId100"/>
    <p:sldId id="2162" r:id="rId101"/>
    <p:sldId id="2163" r:id="rId102"/>
    <p:sldId id="2164" r:id="rId103"/>
    <p:sldId id="2165" r:id="rId104"/>
    <p:sldId id="2161" r:id="rId105"/>
    <p:sldId id="2182" r:id="rId106"/>
    <p:sldId id="2183" r:id="rId107"/>
    <p:sldId id="2188" r:id="rId108"/>
    <p:sldId id="2184" r:id="rId109"/>
    <p:sldId id="2185" r:id="rId110"/>
    <p:sldId id="2190" r:id="rId111"/>
    <p:sldId id="2186" r:id="rId112"/>
    <p:sldId id="2189" r:id="rId113"/>
    <p:sldId id="2191" r:id="rId114"/>
    <p:sldId id="2192" r:id="rId115"/>
    <p:sldId id="2193" r:id="rId116"/>
    <p:sldId id="2194" r:id="rId117"/>
    <p:sldId id="2195" r:id="rId118"/>
    <p:sldId id="2203" r:id="rId119"/>
    <p:sldId id="2204" r:id="rId120"/>
    <p:sldId id="2205" r:id="rId121"/>
    <p:sldId id="2206" r:id="rId122"/>
    <p:sldId id="2202" r:id="rId123"/>
    <p:sldId id="2196" r:id="rId124"/>
    <p:sldId id="2197" r:id="rId125"/>
    <p:sldId id="2198" r:id="rId126"/>
    <p:sldId id="2199" r:id="rId127"/>
    <p:sldId id="2208" r:id="rId128"/>
    <p:sldId id="2200" r:id="rId129"/>
    <p:sldId id="2201" r:id="rId130"/>
    <p:sldId id="2207" r:id="rId131"/>
    <p:sldId id="2209" r:id="rId132"/>
    <p:sldId id="2210" r:id="rId133"/>
    <p:sldId id="2211" r:id="rId134"/>
    <p:sldId id="2212" r:id="rId135"/>
    <p:sldId id="2213" r:id="rId136"/>
    <p:sldId id="2214" r:id="rId137"/>
    <p:sldId id="2215" r:id="rId138"/>
    <p:sldId id="2216" r:id="rId139"/>
    <p:sldId id="2217" r:id="rId140"/>
    <p:sldId id="2244" r:id="rId141"/>
    <p:sldId id="2245" r:id="rId142"/>
    <p:sldId id="2246" r:id="rId143"/>
    <p:sldId id="2247" r:id="rId144"/>
    <p:sldId id="2248" r:id="rId145"/>
    <p:sldId id="2249" r:id="rId146"/>
    <p:sldId id="2250" r:id="rId147"/>
    <p:sldId id="2251" r:id="rId148"/>
    <p:sldId id="2252" r:id="rId149"/>
    <p:sldId id="2253" r:id="rId150"/>
    <p:sldId id="2254" r:id="rId151"/>
    <p:sldId id="2255" r:id="rId152"/>
    <p:sldId id="2256" r:id="rId153"/>
    <p:sldId id="2257" r:id="rId154"/>
    <p:sldId id="2258" r:id="rId155"/>
    <p:sldId id="2259" r:id="rId156"/>
    <p:sldId id="2260" r:id="rId157"/>
    <p:sldId id="2261" r:id="rId158"/>
    <p:sldId id="2262" r:id="rId159"/>
    <p:sldId id="2263" r:id="rId160"/>
    <p:sldId id="2264" r:id="rId161"/>
    <p:sldId id="2265" r:id="rId162"/>
    <p:sldId id="2266" r:id="rId163"/>
    <p:sldId id="2267" r:id="rId164"/>
    <p:sldId id="1786" r:id="rId1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DCF1EC"/>
    <a:srgbClr val="F1F9F7"/>
    <a:srgbClr val="EAF6F3"/>
    <a:srgbClr val="F0F0F0"/>
    <a:srgbClr val="C6E6BD"/>
    <a:srgbClr val="B2E7E7"/>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F2CF4-5CED-4517-BED1-15E5B6E2F0FF}" v="1" dt="2025-03-24T14:42:21.468"/>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0" d="100"/>
          <a:sy n="80" d="100"/>
        </p:scale>
        <p:origin x="1196" y="40"/>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microsoft.com/office/2016/11/relationships/changesInfo" Target="changesInfos/changesInfo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E8AA3D02-CB65-47F2-B845-01259B423EDE}"/>
    <pc:docChg chg="undo custSel addSld delSld modSld sldOrd">
      <pc:chgData name="Yoel Kortick" userId="167978f5-7f40-4909-85d5-d4149554ad4e" providerId="ADAL" clId="{E8AA3D02-CB65-47F2-B845-01259B423EDE}" dt="2024-06-17T12:31:52.770" v="6856"/>
      <pc:docMkLst>
        <pc:docMk/>
      </pc:docMkLst>
      <pc:sldChg chg="modSp mod">
        <pc:chgData name="Yoel Kortick" userId="167978f5-7f40-4909-85d5-d4149554ad4e" providerId="ADAL" clId="{E8AA3D02-CB65-47F2-B845-01259B423EDE}" dt="2024-06-11T11:13:06.758" v="3171" actId="20577"/>
        <pc:sldMkLst>
          <pc:docMk/>
          <pc:sldMk cId="3267142644" sldId="1724"/>
        </pc:sldMkLst>
      </pc:sldChg>
      <pc:sldChg chg="modSp mod">
        <pc:chgData name="Yoel Kortick" userId="167978f5-7f40-4909-85d5-d4149554ad4e" providerId="ADAL" clId="{E8AA3D02-CB65-47F2-B845-01259B423EDE}" dt="2024-06-07T10:32:00.479" v="2" actId="14100"/>
        <pc:sldMkLst>
          <pc:docMk/>
          <pc:sldMk cId="1404067891" sldId="1782"/>
        </pc:sldMkLst>
      </pc:sldChg>
      <pc:sldChg chg="modSp">
        <pc:chgData name="Yoel Kortick" userId="167978f5-7f40-4909-85d5-d4149554ad4e" providerId="ADAL" clId="{E8AA3D02-CB65-47F2-B845-01259B423EDE}" dt="2024-06-17T12:31:42.240" v="6855"/>
        <pc:sldMkLst>
          <pc:docMk/>
          <pc:sldMk cId="4132155335" sldId="1793"/>
        </pc:sldMkLst>
      </pc:sldChg>
      <pc:sldChg chg="modSp">
        <pc:chgData name="Yoel Kortick" userId="167978f5-7f40-4909-85d5-d4149554ad4e" providerId="ADAL" clId="{E8AA3D02-CB65-47F2-B845-01259B423EDE}" dt="2024-06-17T12:31:52.770" v="6856"/>
        <pc:sldMkLst>
          <pc:docMk/>
          <pc:sldMk cId="3828660448" sldId="1918"/>
        </pc:sldMkLst>
      </pc:sldChg>
      <pc:sldChg chg="modSp">
        <pc:chgData name="Yoel Kortick" userId="167978f5-7f40-4909-85d5-d4149554ad4e" providerId="ADAL" clId="{E8AA3D02-CB65-47F2-B845-01259B423EDE}" dt="2024-06-17T12:31:42.240" v="6855"/>
        <pc:sldMkLst>
          <pc:docMk/>
          <pc:sldMk cId="155175924" sldId="1922"/>
        </pc:sldMkLst>
      </pc:sldChg>
      <pc:sldChg chg="modSp">
        <pc:chgData name="Yoel Kortick" userId="167978f5-7f40-4909-85d5-d4149554ad4e" providerId="ADAL" clId="{E8AA3D02-CB65-47F2-B845-01259B423EDE}" dt="2024-06-17T12:31:42.240" v="6855"/>
        <pc:sldMkLst>
          <pc:docMk/>
          <pc:sldMk cId="205742576" sldId="2100"/>
        </pc:sldMkLst>
      </pc:sldChg>
      <pc:sldChg chg="modSp">
        <pc:chgData name="Yoel Kortick" userId="167978f5-7f40-4909-85d5-d4149554ad4e" providerId="ADAL" clId="{E8AA3D02-CB65-47F2-B845-01259B423EDE}" dt="2024-06-17T12:31:42.240" v="6855"/>
        <pc:sldMkLst>
          <pc:docMk/>
          <pc:sldMk cId="2400962821" sldId="2103"/>
        </pc:sldMkLst>
      </pc:sldChg>
      <pc:sldChg chg="modSp">
        <pc:chgData name="Yoel Kortick" userId="167978f5-7f40-4909-85d5-d4149554ad4e" providerId="ADAL" clId="{E8AA3D02-CB65-47F2-B845-01259B423EDE}" dt="2024-06-17T12:31:42.240" v="6855"/>
        <pc:sldMkLst>
          <pc:docMk/>
          <pc:sldMk cId="2662654733" sldId="2104"/>
        </pc:sldMkLst>
      </pc:sldChg>
      <pc:sldChg chg="modSp">
        <pc:chgData name="Yoel Kortick" userId="167978f5-7f40-4909-85d5-d4149554ad4e" providerId="ADAL" clId="{E8AA3D02-CB65-47F2-B845-01259B423EDE}" dt="2024-06-17T12:31:42.240" v="6855"/>
        <pc:sldMkLst>
          <pc:docMk/>
          <pc:sldMk cId="619029764" sldId="2105"/>
        </pc:sldMkLst>
      </pc:sldChg>
      <pc:sldChg chg="modSp">
        <pc:chgData name="Yoel Kortick" userId="167978f5-7f40-4909-85d5-d4149554ad4e" providerId="ADAL" clId="{E8AA3D02-CB65-47F2-B845-01259B423EDE}" dt="2024-06-17T12:31:52.770" v="6856"/>
        <pc:sldMkLst>
          <pc:docMk/>
          <pc:sldMk cId="1072099828" sldId="2107"/>
        </pc:sldMkLst>
      </pc:sldChg>
      <pc:sldChg chg="modSp">
        <pc:chgData name="Yoel Kortick" userId="167978f5-7f40-4909-85d5-d4149554ad4e" providerId="ADAL" clId="{E8AA3D02-CB65-47F2-B845-01259B423EDE}" dt="2024-06-17T12:31:42.240" v="6855"/>
        <pc:sldMkLst>
          <pc:docMk/>
          <pc:sldMk cId="1177176718" sldId="2108"/>
        </pc:sldMkLst>
      </pc:sldChg>
      <pc:sldChg chg="modSp">
        <pc:chgData name="Yoel Kortick" userId="167978f5-7f40-4909-85d5-d4149554ad4e" providerId="ADAL" clId="{E8AA3D02-CB65-47F2-B845-01259B423EDE}" dt="2024-06-17T12:31:42.240" v="6855"/>
        <pc:sldMkLst>
          <pc:docMk/>
          <pc:sldMk cId="1377081466" sldId="2114"/>
        </pc:sldMkLst>
      </pc:sldChg>
      <pc:sldChg chg="modSp">
        <pc:chgData name="Yoel Kortick" userId="167978f5-7f40-4909-85d5-d4149554ad4e" providerId="ADAL" clId="{E8AA3D02-CB65-47F2-B845-01259B423EDE}" dt="2024-06-17T12:31:42.240" v="6855"/>
        <pc:sldMkLst>
          <pc:docMk/>
          <pc:sldMk cId="3930830093" sldId="2115"/>
        </pc:sldMkLst>
      </pc:sldChg>
      <pc:sldChg chg="modSp">
        <pc:chgData name="Yoel Kortick" userId="167978f5-7f40-4909-85d5-d4149554ad4e" providerId="ADAL" clId="{E8AA3D02-CB65-47F2-B845-01259B423EDE}" dt="2024-06-17T12:31:42.240" v="6855"/>
        <pc:sldMkLst>
          <pc:docMk/>
          <pc:sldMk cId="1099822514" sldId="2116"/>
        </pc:sldMkLst>
      </pc:sldChg>
      <pc:sldChg chg="modSp">
        <pc:chgData name="Yoel Kortick" userId="167978f5-7f40-4909-85d5-d4149554ad4e" providerId="ADAL" clId="{E8AA3D02-CB65-47F2-B845-01259B423EDE}" dt="2024-06-17T12:31:42.240" v="6855"/>
        <pc:sldMkLst>
          <pc:docMk/>
          <pc:sldMk cId="1708275029" sldId="2117"/>
        </pc:sldMkLst>
      </pc:sldChg>
      <pc:sldChg chg="modSp">
        <pc:chgData name="Yoel Kortick" userId="167978f5-7f40-4909-85d5-d4149554ad4e" providerId="ADAL" clId="{E8AA3D02-CB65-47F2-B845-01259B423EDE}" dt="2024-06-17T12:31:42.240" v="6855"/>
        <pc:sldMkLst>
          <pc:docMk/>
          <pc:sldMk cId="3001440342" sldId="2119"/>
        </pc:sldMkLst>
      </pc:sldChg>
      <pc:sldChg chg="modSp">
        <pc:chgData name="Yoel Kortick" userId="167978f5-7f40-4909-85d5-d4149554ad4e" providerId="ADAL" clId="{E8AA3D02-CB65-47F2-B845-01259B423EDE}" dt="2024-06-17T12:31:42.240" v="6855"/>
        <pc:sldMkLst>
          <pc:docMk/>
          <pc:sldMk cId="607608003" sldId="2120"/>
        </pc:sldMkLst>
      </pc:sldChg>
      <pc:sldChg chg="modSp">
        <pc:chgData name="Yoel Kortick" userId="167978f5-7f40-4909-85d5-d4149554ad4e" providerId="ADAL" clId="{E8AA3D02-CB65-47F2-B845-01259B423EDE}" dt="2024-06-17T12:31:42.240" v="6855"/>
        <pc:sldMkLst>
          <pc:docMk/>
          <pc:sldMk cId="740785397" sldId="2121"/>
        </pc:sldMkLst>
      </pc:sldChg>
      <pc:sldChg chg="modSp mod">
        <pc:chgData name="Yoel Kortick" userId="167978f5-7f40-4909-85d5-d4149554ad4e" providerId="ADAL" clId="{E8AA3D02-CB65-47F2-B845-01259B423EDE}" dt="2024-06-17T12:31:42.240" v="6855"/>
        <pc:sldMkLst>
          <pc:docMk/>
          <pc:sldMk cId="3673890884" sldId="2122"/>
        </pc:sldMkLst>
      </pc:sldChg>
      <pc:sldChg chg="modSp">
        <pc:chgData name="Yoel Kortick" userId="167978f5-7f40-4909-85d5-d4149554ad4e" providerId="ADAL" clId="{E8AA3D02-CB65-47F2-B845-01259B423EDE}" dt="2024-06-17T12:31:42.240" v="6855"/>
        <pc:sldMkLst>
          <pc:docMk/>
          <pc:sldMk cId="3766561588" sldId="2123"/>
        </pc:sldMkLst>
      </pc:sldChg>
      <pc:sldChg chg="modSp">
        <pc:chgData name="Yoel Kortick" userId="167978f5-7f40-4909-85d5-d4149554ad4e" providerId="ADAL" clId="{E8AA3D02-CB65-47F2-B845-01259B423EDE}" dt="2024-06-17T12:31:42.240" v="6855"/>
        <pc:sldMkLst>
          <pc:docMk/>
          <pc:sldMk cId="1031596833" sldId="2124"/>
        </pc:sldMkLst>
      </pc:sldChg>
      <pc:sldChg chg="modSp">
        <pc:chgData name="Yoel Kortick" userId="167978f5-7f40-4909-85d5-d4149554ad4e" providerId="ADAL" clId="{E8AA3D02-CB65-47F2-B845-01259B423EDE}" dt="2024-06-17T12:31:42.240" v="6855"/>
        <pc:sldMkLst>
          <pc:docMk/>
          <pc:sldMk cId="1437192425" sldId="2125"/>
        </pc:sldMkLst>
      </pc:sldChg>
      <pc:sldChg chg="modSp">
        <pc:chgData name="Yoel Kortick" userId="167978f5-7f40-4909-85d5-d4149554ad4e" providerId="ADAL" clId="{E8AA3D02-CB65-47F2-B845-01259B423EDE}" dt="2024-06-17T12:31:42.240" v="6855"/>
        <pc:sldMkLst>
          <pc:docMk/>
          <pc:sldMk cId="2784933927" sldId="2126"/>
        </pc:sldMkLst>
      </pc:sldChg>
      <pc:sldChg chg="modSp">
        <pc:chgData name="Yoel Kortick" userId="167978f5-7f40-4909-85d5-d4149554ad4e" providerId="ADAL" clId="{E8AA3D02-CB65-47F2-B845-01259B423EDE}" dt="2024-06-17T12:31:42.240" v="6855"/>
        <pc:sldMkLst>
          <pc:docMk/>
          <pc:sldMk cId="566435523" sldId="2131"/>
        </pc:sldMkLst>
      </pc:sldChg>
      <pc:sldChg chg="modSp">
        <pc:chgData name="Yoel Kortick" userId="167978f5-7f40-4909-85d5-d4149554ad4e" providerId="ADAL" clId="{E8AA3D02-CB65-47F2-B845-01259B423EDE}" dt="2024-06-17T12:31:42.240" v="6855"/>
        <pc:sldMkLst>
          <pc:docMk/>
          <pc:sldMk cId="3762651737" sldId="2132"/>
        </pc:sldMkLst>
      </pc:sldChg>
      <pc:sldChg chg="modSp">
        <pc:chgData name="Yoel Kortick" userId="167978f5-7f40-4909-85d5-d4149554ad4e" providerId="ADAL" clId="{E8AA3D02-CB65-47F2-B845-01259B423EDE}" dt="2024-06-17T12:31:42.240" v="6855"/>
        <pc:sldMkLst>
          <pc:docMk/>
          <pc:sldMk cId="1907552900" sldId="2134"/>
        </pc:sldMkLst>
      </pc:sldChg>
      <pc:sldChg chg="modSp">
        <pc:chgData name="Yoel Kortick" userId="167978f5-7f40-4909-85d5-d4149554ad4e" providerId="ADAL" clId="{E8AA3D02-CB65-47F2-B845-01259B423EDE}" dt="2024-06-17T12:31:42.240" v="6855"/>
        <pc:sldMkLst>
          <pc:docMk/>
          <pc:sldMk cId="3241329519" sldId="2135"/>
        </pc:sldMkLst>
      </pc:sldChg>
      <pc:sldChg chg="modSp">
        <pc:chgData name="Yoel Kortick" userId="167978f5-7f40-4909-85d5-d4149554ad4e" providerId="ADAL" clId="{E8AA3D02-CB65-47F2-B845-01259B423EDE}" dt="2024-06-17T12:31:42.240" v="6855"/>
        <pc:sldMkLst>
          <pc:docMk/>
          <pc:sldMk cId="1577699699" sldId="2136"/>
        </pc:sldMkLst>
      </pc:sldChg>
      <pc:sldChg chg="addSp modSp mod">
        <pc:chgData name="Yoel Kortick" userId="167978f5-7f40-4909-85d5-d4149554ad4e" providerId="ADAL" clId="{E8AA3D02-CB65-47F2-B845-01259B423EDE}" dt="2024-06-17T12:31:42.240" v="6855"/>
        <pc:sldMkLst>
          <pc:docMk/>
          <pc:sldMk cId="1491870238" sldId="2141"/>
        </pc:sldMkLst>
      </pc:sldChg>
      <pc:sldChg chg="addSp modSp mod">
        <pc:chgData name="Yoel Kortick" userId="167978f5-7f40-4909-85d5-d4149554ad4e" providerId="ADAL" clId="{E8AA3D02-CB65-47F2-B845-01259B423EDE}" dt="2024-06-17T12:31:42.240" v="6855"/>
        <pc:sldMkLst>
          <pc:docMk/>
          <pc:sldMk cId="702130563" sldId="2142"/>
        </pc:sldMkLst>
      </pc:sldChg>
      <pc:sldChg chg="addSp modSp mod">
        <pc:chgData name="Yoel Kortick" userId="167978f5-7f40-4909-85d5-d4149554ad4e" providerId="ADAL" clId="{E8AA3D02-CB65-47F2-B845-01259B423EDE}" dt="2024-06-17T12:31:42.240" v="6855"/>
        <pc:sldMkLst>
          <pc:docMk/>
          <pc:sldMk cId="3898796667" sldId="2145"/>
        </pc:sldMkLst>
      </pc:sldChg>
      <pc:sldChg chg="addSp modSp mod">
        <pc:chgData name="Yoel Kortick" userId="167978f5-7f40-4909-85d5-d4149554ad4e" providerId="ADAL" clId="{E8AA3D02-CB65-47F2-B845-01259B423EDE}" dt="2024-06-17T12:31:42.240" v="6855"/>
        <pc:sldMkLst>
          <pc:docMk/>
          <pc:sldMk cId="3301361546" sldId="2146"/>
        </pc:sldMkLst>
      </pc:sldChg>
      <pc:sldChg chg="addSp modSp mod">
        <pc:chgData name="Yoel Kortick" userId="167978f5-7f40-4909-85d5-d4149554ad4e" providerId="ADAL" clId="{E8AA3D02-CB65-47F2-B845-01259B423EDE}" dt="2024-06-07T11:35:22.762" v="278" actId="1035"/>
        <pc:sldMkLst>
          <pc:docMk/>
          <pc:sldMk cId="1455046820" sldId="2147"/>
        </pc:sldMkLst>
      </pc:sldChg>
      <pc:sldChg chg="addSp modSp mod">
        <pc:chgData name="Yoel Kortick" userId="167978f5-7f40-4909-85d5-d4149554ad4e" providerId="ADAL" clId="{E8AA3D02-CB65-47F2-B845-01259B423EDE}" dt="2024-06-07T11:35:40.275" v="283" actId="1035"/>
        <pc:sldMkLst>
          <pc:docMk/>
          <pc:sldMk cId="154502246" sldId="2148"/>
        </pc:sldMkLst>
      </pc:sldChg>
      <pc:sldChg chg="addSp modSp">
        <pc:chgData name="Yoel Kortick" userId="167978f5-7f40-4909-85d5-d4149554ad4e" providerId="ADAL" clId="{E8AA3D02-CB65-47F2-B845-01259B423EDE}" dt="2024-06-07T11:35:44.645" v="284"/>
        <pc:sldMkLst>
          <pc:docMk/>
          <pc:sldMk cId="312333829" sldId="2149"/>
        </pc:sldMkLst>
      </pc:sldChg>
      <pc:sldChg chg="addSp modSp">
        <pc:chgData name="Yoel Kortick" userId="167978f5-7f40-4909-85d5-d4149554ad4e" providerId="ADAL" clId="{E8AA3D02-CB65-47F2-B845-01259B423EDE}" dt="2024-06-07T11:36:32.320" v="292"/>
        <pc:sldMkLst>
          <pc:docMk/>
          <pc:sldMk cId="652724049" sldId="2150"/>
        </pc:sldMkLst>
      </pc:sldChg>
      <pc:sldChg chg="addSp modSp">
        <pc:chgData name="Yoel Kortick" userId="167978f5-7f40-4909-85d5-d4149554ad4e" providerId="ADAL" clId="{E8AA3D02-CB65-47F2-B845-01259B423EDE}" dt="2024-06-07T11:36:35.316" v="293"/>
        <pc:sldMkLst>
          <pc:docMk/>
          <pc:sldMk cId="101984085" sldId="2151"/>
        </pc:sldMkLst>
      </pc:sldChg>
      <pc:sldChg chg="addSp modSp">
        <pc:chgData name="Yoel Kortick" userId="167978f5-7f40-4909-85d5-d4149554ad4e" providerId="ADAL" clId="{E8AA3D02-CB65-47F2-B845-01259B423EDE}" dt="2024-06-07T11:36:37.353" v="294"/>
        <pc:sldMkLst>
          <pc:docMk/>
          <pc:sldMk cId="2491828578" sldId="2152"/>
        </pc:sldMkLst>
      </pc:sldChg>
      <pc:sldChg chg="addSp modSp mod">
        <pc:chgData name="Yoel Kortick" userId="167978f5-7f40-4909-85d5-d4149554ad4e" providerId="ADAL" clId="{E8AA3D02-CB65-47F2-B845-01259B423EDE}" dt="2024-06-17T12:31:11.009" v="6854" actId="208"/>
        <pc:sldMkLst>
          <pc:docMk/>
          <pc:sldMk cId="311513816" sldId="2153"/>
        </pc:sldMkLst>
      </pc:sldChg>
      <pc:sldChg chg="addSp delSp modSp mod">
        <pc:chgData name="Yoel Kortick" userId="167978f5-7f40-4909-85d5-d4149554ad4e" providerId="ADAL" clId="{E8AA3D02-CB65-47F2-B845-01259B423EDE}" dt="2024-06-17T12:31:07.408" v="6853" actId="208"/>
        <pc:sldMkLst>
          <pc:docMk/>
          <pc:sldMk cId="948700358" sldId="2154"/>
        </pc:sldMkLst>
      </pc:sldChg>
      <pc:sldChg chg="addSp modSp mod">
        <pc:chgData name="Yoel Kortick" userId="167978f5-7f40-4909-85d5-d4149554ad4e" providerId="ADAL" clId="{E8AA3D02-CB65-47F2-B845-01259B423EDE}" dt="2024-06-17T12:31:04.116" v="6852" actId="208"/>
        <pc:sldMkLst>
          <pc:docMk/>
          <pc:sldMk cId="1146883965" sldId="2155"/>
        </pc:sldMkLst>
      </pc:sldChg>
      <pc:sldChg chg="addSp modSp">
        <pc:chgData name="Yoel Kortick" userId="167978f5-7f40-4909-85d5-d4149554ad4e" providerId="ADAL" clId="{E8AA3D02-CB65-47F2-B845-01259B423EDE}" dt="2024-06-07T11:50:57.038" v="310"/>
        <pc:sldMkLst>
          <pc:docMk/>
          <pc:sldMk cId="1204814774" sldId="2156"/>
        </pc:sldMkLst>
      </pc:sldChg>
      <pc:sldChg chg="addSp modSp">
        <pc:chgData name="Yoel Kortick" userId="167978f5-7f40-4909-85d5-d4149554ad4e" providerId="ADAL" clId="{E8AA3D02-CB65-47F2-B845-01259B423EDE}" dt="2024-06-07T11:51:00.649" v="311"/>
        <pc:sldMkLst>
          <pc:docMk/>
          <pc:sldMk cId="233746495" sldId="2157"/>
        </pc:sldMkLst>
      </pc:sldChg>
      <pc:sldChg chg="addSp modSp">
        <pc:chgData name="Yoel Kortick" userId="167978f5-7f40-4909-85d5-d4149554ad4e" providerId="ADAL" clId="{E8AA3D02-CB65-47F2-B845-01259B423EDE}" dt="2024-06-07T11:51:03.757" v="312"/>
        <pc:sldMkLst>
          <pc:docMk/>
          <pc:sldMk cId="4189208629" sldId="2158"/>
        </pc:sldMkLst>
      </pc:sldChg>
      <pc:sldChg chg="addSp delSp modSp mod">
        <pc:chgData name="Yoel Kortick" userId="167978f5-7f40-4909-85d5-d4149554ad4e" providerId="ADAL" clId="{E8AA3D02-CB65-47F2-B845-01259B423EDE}" dt="2024-06-17T12:31:52.770" v="6856"/>
        <pc:sldMkLst>
          <pc:docMk/>
          <pc:sldMk cId="3170362999" sldId="2159"/>
        </pc:sldMkLst>
      </pc:sldChg>
      <pc:sldChg chg="modSp mod ord">
        <pc:chgData name="Yoel Kortick" userId="167978f5-7f40-4909-85d5-d4149554ad4e" providerId="ADAL" clId="{E8AA3D02-CB65-47F2-B845-01259B423EDE}" dt="2024-06-17T12:31:42.240" v="6855"/>
        <pc:sldMkLst>
          <pc:docMk/>
          <pc:sldMk cId="4157166642" sldId="2161"/>
        </pc:sldMkLst>
      </pc:sldChg>
      <pc:sldChg chg="modSp del mod">
        <pc:chgData name="Yoel Kortick" userId="167978f5-7f40-4909-85d5-d4149554ad4e" providerId="ADAL" clId="{E8AA3D02-CB65-47F2-B845-01259B423EDE}" dt="2024-06-07T13:58:50.769" v="1109" actId="2696"/>
        <pc:sldMkLst>
          <pc:docMk/>
          <pc:sldMk cId="1905113681" sldId="2162"/>
        </pc:sldMkLst>
      </pc:sldChg>
      <pc:sldChg chg="modSp add mod">
        <pc:chgData name="Yoel Kortick" userId="167978f5-7f40-4909-85d5-d4149554ad4e" providerId="ADAL" clId="{E8AA3D02-CB65-47F2-B845-01259B423EDE}" dt="2024-06-17T12:31:42.240" v="6855"/>
        <pc:sldMkLst>
          <pc:docMk/>
          <pc:sldMk cId="2660638795" sldId="2162"/>
        </pc:sldMkLst>
      </pc:sldChg>
      <pc:sldChg chg="addSp delSp modSp del mod">
        <pc:chgData name="Yoel Kortick" userId="167978f5-7f40-4909-85d5-d4149554ad4e" providerId="ADAL" clId="{E8AA3D02-CB65-47F2-B845-01259B423EDE}" dt="2024-06-07T13:59:25.078" v="1111" actId="2696"/>
        <pc:sldMkLst>
          <pc:docMk/>
          <pc:sldMk cId="783917975" sldId="2163"/>
        </pc:sldMkLst>
      </pc:sldChg>
      <pc:sldChg chg="modSp add mod">
        <pc:chgData name="Yoel Kortick" userId="167978f5-7f40-4909-85d5-d4149554ad4e" providerId="ADAL" clId="{E8AA3D02-CB65-47F2-B845-01259B423EDE}" dt="2024-06-17T12:31:42.240" v="6855"/>
        <pc:sldMkLst>
          <pc:docMk/>
          <pc:sldMk cId="1807750206" sldId="2163"/>
        </pc:sldMkLst>
      </pc:sldChg>
      <pc:sldChg chg="addSp delSp modSp del mod">
        <pc:chgData name="Yoel Kortick" userId="167978f5-7f40-4909-85d5-d4149554ad4e" providerId="ADAL" clId="{E8AA3D02-CB65-47F2-B845-01259B423EDE}" dt="2024-06-07T13:59:25.078" v="1111" actId="2696"/>
        <pc:sldMkLst>
          <pc:docMk/>
          <pc:sldMk cId="3718303639" sldId="2164"/>
        </pc:sldMkLst>
      </pc:sldChg>
      <pc:sldChg chg="modSp add">
        <pc:chgData name="Yoel Kortick" userId="167978f5-7f40-4909-85d5-d4149554ad4e" providerId="ADAL" clId="{E8AA3D02-CB65-47F2-B845-01259B423EDE}" dt="2024-06-17T12:31:42.240" v="6855"/>
        <pc:sldMkLst>
          <pc:docMk/>
          <pc:sldMk cId="4072008531" sldId="2164"/>
        </pc:sldMkLst>
      </pc:sldChg>
      <pc:sldChg chg="modSp add mod">
        <pc:chgData name="Yoel Kortick" userId="167978f5-7f40-4909-85d5-d4149554ad4e" providerId="ADAL" clId="{E8AA3D02-CB65-47F2-B845-01259B423EDE}" dt="2024-06-17T12:31:42.240" v="6855"/>
        <pc:sldMkLst>
          <pc:docMk/>
          <pc:sldMk cId="115287067" sldId="2165"/>
        </pc:sldMkLst>
      </pc:sldChg>
      <pc:sldChg chg="del">
        <pc:chgData name="Yoel Kortick" userId="167978f5-7f40-4909-85d5-d4149554ad4e" providerId="ADAL" clId="{E8AA3D02-CB65-47F2-B845-01259B423EDE}" dt="2024-06-07T13:59:58.998" v="1113" actId="2696"/>
        <pc:sldMkLst>
          <pc:docMk/>
          <pc:sldMk cId="1706366474" sldId="2165"/>
        </pc:sldMkLst>
      </pc:sldChg>
      <pc:sldChg chg="addSp delSp modSp del mod">
        <pc:chgData name="Yoel Kortick" userId="167978f5-7f40-4909-85d5-d4149554ad4e" providerId="ADAL" clId="{E8AA3D02-CB65-47F2-B845-01259B423EDE}" dt="2024-06-07T14:18:55.025" v="1488" actId="47"/>
        <pc:sldMkLst>
          <pc:docMk/>
          <pc:sldMk cId="793000041" sldId="2166"/>
        </pc:sldMkLst>
      </pc:sldChg>
      <pc:sldChg chg="del">
        <pc:chgData name="Yoel Kortick" userId="167978f5-7f40-4909-85d5-d4149554ad4e" providerId="ADAL" clId="{E8AA3D02-CB65-47F2-B845-01259B423EDE}" dt="2024-06-07T14:18:57.297" v="1492" actId="47"/>
        <pc:sldMkLst>
          <pc:docMk/>
          <pc:sldMk cId="3913971314" sldId="2167"/>
        </pc:sldMkLst>
      </pc:sldChg>
      <pc:sldChg chg="del">
        <pc:chgData name="Yoel Kortick" userId="167978f5-7f40-4909-85d5-d4149554ad4e" providerId="ADAL" clId="{E8AA3D02-CB65-47F2-B845-01259B423EDE}" dt="2024-06-07T14:18:58.066" v="1493" actId="47"/>
        <pc:sldMkLst>
          <pc:docMk/>
          <pc:sldMk cId="2223758411" sldId="2168"/>
        </pc:sldMkLst>
      </pc:sldChg>
      <pc:sldChg chg="modSp add mod">
        <pc:chgData name="Yoel Kortick" userId="167978f5-7f40-4909-85d5-d4149554ad4e" providerId="ADAL" clId="{E8AA3D02-CB65-47F2-B845-01259B423EDE}" dt="2024-06-07T10:37:06.226" v="4"/>
        <pc:sldMkLst>
          <pc:docMk/>
          <pc:sldMk cId="534468470" sldId="2171"/>
        </pc:sldMkLst>
      </pc:sldChg>
      <pc:sldChg chg="addSp delSp modSp add del mod">
        <pc:chgData name="Yoel Kortick" userId="167978f5-7f40-4909-85d5-d4149554ad4e" providerId="ADAL" clId="{E8AA3D02-CB65-47F2-B845-01259B423EDE}" dt="2024-06-07T14:18:56.030" v="1490" actId="47"/>
        <pc:sldMkLst>
          <pc:docMk/>
          <pc:sldMk cId="2020050973" sldId="2172"/>
        </pc:sldMkLst>
      </pc:sldChg>
      <pc:sldChg chg="addSp delSp modSp add del mod">
        <pc:chgData name="Yoel Kortick" userId="167978f5-7f40-4909-85d5-d4149554ad4e" providerId="ADAL" clId="{E8AA3D02-CB65-47F2-B845-01259B423EDE}" dt="2024-06-07T14:18:56.681" v="1491" actId="47"/>
        <pc:sldMkLst>
          <pc:docMk/>
          <pc:sldMk cId="1164616006" sldId="2173"/>
        </pc:sldMkLst>
      </pc:sldChg>
      <pc:sldChg chg="addSp delSp modSp add del mod">
        <pc:chgData name="Yoel Kortick" userId="167978f5-7f40-4909-85d5-d4149554ad4e" providerId="ADAL" clId="{E8AA3D02-CB65-47F2-B845-01259B423EDE}" dt="2024-06-07T14:18:55.549" v="1489" actId="47"/>
        <pc:sldMkLst>
          <pc:docMk/>
          <pc:sldMk cId="868310180" sldId="2174"/>
        </pc:sldMkLst>
      </pc:sldChg>
      <pc:sldChg chg="addSp modSp add mod ord">
        <pc:chgData name="Yoel Kortick" userId="167978f5-7f40-4909-85d5-d4149554ad4e" providerId="ADAL" clId="{E8AA3D02-CB65-47F2-B845-01259B423EDE}" dt="2024-06-17T12:31:42.240" v="6855"/>
        <pc:sldMkLst>
          <pc:docMk/>
          <pc:sldMk cId="3988311307" sldId="2175"/>
        </pc:sldMkLst>
      </pc:sldChg>
      <pc:sldChg chg="modSp add del mod">
        <pc:chgData name="Yoel Kortick" userId="167978f5-7f40-4909-85d5-d4149554ad4e" providerId="ADAL" clId="{E8AA3D02-CB65-47F2-B845-01259B423EDE}" dt="2024-06-11T03:18:37.929" v="2311" actId="47"/>
        <pc:sldMkLst>
          <pc:docMk/>
          <pc:sldMk cId="3495433646" sldId="2176"/>
        </pc:sldMkLst>
      </pc:sldChg>
      <pc:sldChg chg="modSp add del mod">
        <pc:chgData name="Yoel Kortick" userId="167978f5-7f40-4909-85d5-d4149554ad4e" providerId="ADAL" clId="{E8AA3D02-CB65-47F2-B845-01259B423EDE}" dt="2024-06-11T03:18:38.469" v="2312" actId="47"/>
        <pc:sldMkLst>
          <pc:docMk/>
          <pc:sldMk cId="2038874407" sldId="2177"/>
        </pc:sldMkLst>
      </pc:sldChg>
      <pc:sldChg chg="modSp add del mod">
        <pc:chgData name="Yoel Kortick" userId="167978f5-7f40-4909-85d5-d4149554ad4e" providerId="ADAL" clId="{E8AA3D02-CB65-47F2-B845-01259B423EDE}" dt="2024-06-11T03:18:39.429" v="2313" actId="47"/>
        <pc:sldMkLst>
          <pc:docMk/>
          <pc:sldMk cId="3031283568" sldId="2178"/>
        </pc:sldMkLst>
      </pc:sldChg>
      <pc:sldChg chg="modSp add del mod">
        <pc:chgData name="Yoel Kortick" userId="167978f5-7f40-4909-85d5-d4149554ad4e" providerId="ADAL" clId="{E8AA3D02-CB65-47F2-B845-01259B423EDE}" dt="2024-06-11T03:18:40.097" v="2314" actId="47"/>
        <pc:sldMkLst>
          <pc:docMk/>
          <pc:sldMk cId="421153898" sldId="2179"/>
        </pc:sldMkLst>
      </pc:sldChg>
      <pc:sldChg chg="modSp add del mod">
        <pc:chgData name="Yoel Kortick" userId="167978f5-7f40-4909-85d5-d4149554ad4e" providerId="ADAL" clId="{E8AA3D02-CB65-47F2-B845-01259B423EDE}" dt="2024-06-11T03:18:40.739" v="2315" actId="47"/>
        <pc:sldMkLst>
          <pc:docMk/>
          <pc:sldMk cId="3107883518" sldId="2180"/>
        </pc:sldMkLst>
      </pc:sldChg>
      <pc:sldChg chg="modSp add del mod">
        <pc:chgData name="Yoel Kortick" userId="167978f5-7f40-4909-85d5-d4149554ad4e" providerId="ADAL" clId="{E8AA3D02-CB65-47F2-B845-01259B423EDE}" dt="2024-06-11T03:18:41.352" v="2316" actId="47"/>
        <pc:sldMkLst>
          <pc:docMk/>
          <pc:sldMk cId="1647155050" sldId="2181"/>
        </pc:sldMkLst>
      </pc:sldChg>
      <pc:sldChg chg="modSp add mod">
        <pc:chgData name="Yoel Kortick" userId="167978f5-7f40-4909-85d5-d4149554ad4e" providerId="ADAL" clId="{E8AA3D02-CB65-47F2-B845-01259B423EDE}" dt="2024-06-17T12:31:42.240" v="6855"/>
        <pc:sldMkLst>
          <pc:docMk/>
          <pc:sldMk cId="3985050826" sldId="2182"/>
        </pc:sldMkLst>
      </pc:sldChg>
      <pc:sldChg chg="addSp delSp modSp add mod">
        <pc:chgData name="Yoel Kortick" userId="167978f5-7f40-4909-85d5-d4149554ad4e" providerId="ADAL" clId="{E8AA3D02-CB65-47F2-B845-01259B423EDE}" dt="2024-06-17T12:31:42.240" v="6855"/>
        <pc:sldMkLst>
          <pc:docMk/>
          <pc:sldMk cId="1356567226" sldId="2183"/>
        </pc:sldMkLst>
      </pc:sldChg>
      <pc:sldChg chg="addSp delSp modSp add mod">
        <pc:chgData name="Yoel Kortick" userId="167978f5-7f40-4909-85d5-d4149554ad4e" providerId="ADAL" clId="{E8AA3D02-CB65-47F2-B845-01259B423EDE}" dt="2024-06-17T12:31:42.240" v="6855"/>
        <pc:sldMkLst>
          <pc:docMk/>
          <pc:sldMk cId="3073418503" sldId="2184"/>
        </pc:sldMkLst>
      </pc:sldChg>
      <pc:sldChg chg="addSp modSp add mod">
        <pc:chgData name="Yoel Kortick" userId="167978f5-7f40-4909-85d5-d4149554ad4e" providerId="ADAL" clId="{E8AA3D02-CB65-47F2-B845-01259B423EDE}" dt="2024-06-17T12:31:42.240" v="6855"/>
        <pc:sldMkLst>
          <pc:docMk/>
          <pc:sldMk cId="2914876181" sldId="2185"/>
        </pc:sldMkLst>
      </pc:sldChg>
      <pc:sldChg chg="addSp delSp modSp add mod">
        <pc:chgData name="Yoel Kortick" userId="167978f5-7f40-4909-85d5-d4149554ad4e" providerId="ADAL" clId="{E8AA3D02-CB65-47F2-B845-01259B423EDE}" dt="2024-06-17T12:31:42.240" v="6855"/>
        <pc:sldMkLst>
          <pc:docMk/>
          <pc:sldMk cId="969897819" sldId="2186"/>
        </pc:sldMkLst>
      </pc:sldChg>
      <pc:sldChg chg="modSp add del mod">
        <pc:chgData name="Yoel Kortick" userId="167978f5-7f40-4909-85d5-d4149554ad4e" providerId="ADAL" clId="{E8AA3D02-CB65-47F2-B845-01259B423EDE}" dt="2024-06-11T03:32:19.865" v="2733" actId="47"/>
        <pc:sldMkLst>
          <pc:docMk/>
          <pc:sldMk cId="1048808525" sldId="2187"/>
        </pc:sldMkLst>
      </pc:sldChg>
      <pc:sldChg chg="add del">
        <pc:chgData name="Yoel Kortick" userId="167978f5-7f40-4909-85d5-d4149554ad4e" providerId="ADAL" clId="{E8AA3D02-CB65-47F2-B845-01259B423EDE}" dt="2024-06-11T03:23:36.613" v="2578" actId="47"/>
        <pc:sldMkLst>
          <pc:docMk/>
          <pc:sldMk cId="2005723948" sldId="2188"/>
        </pc:sldMkLst>
      </pc:sldChg>
      <pc:sldChg chg="modSp add mod">
        <pc:chgData name="Yoel Kortick" userId="167978f5-7f40-4909-85d5-d4149554ad4e" providerId="ADAL" clId="{E8AA3D02-CB65-47F2-B845-01259B423EDE}" dt="2024-06-17T12:31:42.240" v="6855"/>
        <pc:sldMkLst>
          <pc:docMk/>
          <pc:sldMk cId="2543624814" sldId="2188"/>
        </pc:sldMkLst>
      </pc:sldChg>
      <pc:sldChg chg="addSp delSp modSp add mod">
        <pc:chgData name="Yoel Kortick" userId="167978f5-7f40-4909-85d5-d4149554ad4e" providerId="ADAL" clId="{E8AA3D02-CB65-47F2-B845-01259B423EDE}" dt="2024-06-17T12:31:42.240" v="6855"/>
        <pc:sldMkLst>
          <pc:docMk/>
          <pc:sldMk cId="1324162996" sldId="2189"/>
        </pc:sldMkLst>
      </pc:sldChg>
      <pc:sldChg chg="modSp add mod">
        <pc:chgData name="Yoel Kortick" userId="167978f5-7f40-4909-85d5-d4149554ad4e" providerId="ADAL" clId="{E8AA3D02-CB65-47F2-B845-01259B423EDE}" dt="2024-06-17T12:31:42.240" v="6855"/>
        <pc:sldMkLst>
          <pc:docMk/>
          <pc:sldMk cId="1231759" sldId="2190"/>
        </pc:sldMkLst>
      </pc:sldChg>
      <pc:sldChg chg="modSp add mod">
        <pc:chgData name="Yoel Kortick" userId="167978f5-7f40-4909-85d5-d4149554ad4e" providerId="ADAL" clId="{E8AA3D02-CB65-47F2-B845-01259B423EDE}" dt="2024-06-11T11:13:38.934" v="3176" actId="14100"/>
        <pc:sldMkLst>
          <pc:docMk/>
          <pc:sldMk cId="1635341476" sldId="2191"/>
        </pc:sldMkLst>
      </pc:sldChg>
      <pc:sldChg chg="addSp modSp add mod">
        <pc:chgData name="Yoel Kortick" userId="167978f5-7f40-4909-85d5-d4149554ad4e" providerId="ADAL" clId="{E8AA3D02-CB65-47F2-B845-01259B423EDE}" dt="2024-06-17T12:00:35.359" v="5922" actId="208"/>
        <pc:sldMkLst>
          <pc:docMk/>
          <pc:sldMk cId="3812764873" sldId="2192"/>
        </pc:sldMkLst>
      </pc:sldChg>
      <pc:sldChg chg="addSp modSp add mod">
        <pc:chgData name="Yoel Kortick" userId="167978f5-7f40-4909-85d5-d4149554ad4e" providerId="ADAL" clId="{E8AA3D02-CB65-47F2-B845-01259B423EDE}" dt="2024-06-17T12:00:40.140" v="5924" actId="1036"/>
        <pc:sldMkLst>
          <pc:docMk/>
          <pc:sldMk cId="2344229993" sldId="2193"/>
        </pc:sldMkLst>
      </pc:sldChg>
      <pc:sldChg chg="addSp modSp add mod">
        <pc:chgData name="Yoel Kortick" userId="167978f5-7f40-4909-85d5-d4149554ad4e" providerId="ADAL" clId="{E8AA3D02-CB65-47F2-B845-01259B423EDE}" dt="2024-06-17T12:00:49.735" v="5925"/>
        <pc:sldMkLst>
          <pc:docMk/>
          <pc:sldMk cId="2475654701" sldId="2194"/>
        </pc:sldMkLst>
      </pc:sldChg>
      <pc:sldChg chg="addSp modSp add mod">
        <pc:chgData name="Yoel Kortick" userId="167978f5-7f40-4909-85d5-d4149554ad4e" providerId="ADAL" clId="{E8AA3D02-CB65-47F2-B845-01259B423EDE}" dt="2024-06-17T12:01:02.917" v="5939" actId="20577"/>
        <pc:sldMkLst>
          <pc:docMk/>
          <pc:sldMk cId="713263062" sldId="2195"/>
        </pc:sldMkLst>
      </pc:sldChg>
      <pc:sldChg chg="addSp modSp add mod">
        <pc:chgData name="Yoel Kortick" userId="167978f5-7f40-4909-85d5-d4149554ad4e" providerId="ADAL" clId="{E8AA3D02-CB65-47F2-B845-01259B423EDE}" dt="2024-06-17T12:31:52.770" v="6856"/>
        <pc:sldMkLst>
          <pc:docMk/>
          <pc:sldMk cId="2983266114" sldId="2196"/>
        </pc:sldMkLst>
      </pc:sldChg>
      <pc:sldChg chg="addSp modSp add mod">
        <pc:chgData name="Yoel Kortick" userId="167978f5-7f40-4909-85d5-d4149554ad4e" providerId="ADAL" clId="{E8AA3D02-CB65-47F2-B845-01259B423EDE}" dt="2024-06-17T12:31:42.240" v="6855"/>
        <pc:sldMkLst>
          <pc:docMk/>
          <pc:sldMk cId="1354485643" sldId="2197"/>
        </pc:sldMkLst>
      </pc:sldChg>
      <pc:sldChg chg="addSp modSp add mod">
        <pc:chgData name="Yoel Kortick" userId="167978f5-7f40-4909-85d5-d4149554ad4e" providerId="ADAL" clId="{E8AA3D02-CB65-47F2-B845-01259B423EDE}" dt="2024-06-17T12:31:52.770" v="6856"/>
        <pc:sldMkLst>
          <pc:docMk/>
          <pc:sldMk cId="2069089162" sldId="2198"/>
        </pc:sldMkLst>
      </pc:sldChg>
      <pc:sldChg chg="addSp modSp add mod">
        <pc:chgData name="Yoel Kortick" userId="167978f5-7f40-4909-85d5-d4149554ad4e" providerId="ADAL" clId="{E8AA3D02-CB65-47F2-B845-01259B423EDE}" dt="2024-06-17T12:31:52.770" v="6856"/>
        <pc:sldMkLst>
          <pc:docMk/>
          <pc:sldMk cId="2466641155" sldId="2199"/>
        </pc:sldMkLst>
      </pc:sldChg>
      <pc:sldChg chg="addSp delSp modSp add mod">
        <pc:chgData name="Yoel Kortick" userId="167978f5-7f40-4909-85d5-d4149554ad4e" providerId="ADAL" clId="{E8AA3D02-CB65-47F2-B845-01259B423EDE}" dt="2024-06-17T12:02:00.733" v="5970"/>
        <pc:sldMkLst>
          <pc:docMk/>
          <pc:sldMk cId="3800444562" sldId="2200"/>
        </pc:sldMkLst>
      </pc:sldChg>
      <pc:sldChg chg="addSp delSp modSp add mod">
        <pc:chgData name="Yoel Kortick" userId="167978f5-7f40-4909-85d5-d4149554ad4e" providerId="ADAL" clId="{E8AA3D02-CB65-47F2-B845-01259B423EDE}" dt="2024-06-17T12:31:52.770" v="6856"/>
        <pc:sldMkLst>
          <pc:docMk/>
          <pc:sldMk cId="559611928" sldId="2201"/>
        </pc:sldMkLst>
      </pc:sldChg>
      <pc:sldChg chg="addSp modSp add mod">
        <pc:chgData name="Yoel Kortick" userId="167978f5-7f40-4909-85d5-d4149554ad4e" providerId="ADAL" clId="{E8AA3D02-CB65-47F2-B845-01259B423EDE}" dt="2024-06-17T12:31:42.240" v="6855"/>
        <pc:sldMkLst>
          <pc:docMk/>
          <pc:sldMk cId="2311612005" sldId="2202"/>
        </pc:sldMkLst>
      </pc:sldChg>
      <pc:sldChg chg="addSp modSp add mod">
        <pc:chgData name="Yoel Kortick" userId="167978f5-7f40-4909-85d5-d4149554ad4e" providerId="ADAL" clId="{E8AA3D02-CB65-47F2-B845-01259B423EDE}" dt="2024-06-17T12:31:42.240" v="6855"/>
        <pc:sldMkLst>
          <pc:docMk/>
          <pc:sldMk cId="2395591610" sldId="2203"/>
        </pc:sldMkLst>
      </pc:sldChg>
      <pc:sldChg chg="addSp modSp add mod">
        <pc:chgData name="Yoel Kortick" userId="167978f5-7f40-4909-85d5-d4149554ad4e" providerId="ADAL" clId="{E8AA3D02-CB65-47F2-B845-01259B423EDE}" dt="2024-06-17T12:31:42.240" v="6855"/>
        <pc:sldMkLst>
          <pc:docMk/>
          <pc:sldMk cId="1894930214" sldId="2204"/>
        </pc:sldMkLst>
      </pc:sldChg>
      <pc:sldChg chg="addSp delSp modSp add mod">
        <pc:chgData name="Yoel Kortick" userId="167978f5-7f40-4909-85d5-d4149554ad4e" providerId="ADAL" clId="{E8AA3D02-CB65-47F2-B845-01259B423EDE}" dt="2024-06-17T12:31:42.240" v="6855"/>
        <pc:sldMkLst>
          <pc:docMk/>
          <pc:sldMk cId="2131596210" sldId="2205"/>
        </pc:sldMkLst>
      </pc:sldChg>
      <pc:sldChg chg="addSp delSp modSp add mod">
        <pc:chgData name="Yoel Kortick" userId="167978f5-7f40-4909-85d5-d4149554ad4e" providerId="ADAL" clId="{E8AA3D02-CB65-47F2-B845-01259B423EDE}" dt="2024-06-17T12:31:42.240" v="6855"/>
        <pc:sldMkLst>
          <pc:docMk/>
          <pc:sldMk cId="2613401490" sldId="2206"/>
        </pc:sldMkLst>
      </pc:sldChg>
      <pc:sldChg chg="addSp delSp modSp add mod">
        <pc:chgData name="Yoel Kortick" userId="167978f5-7f40-4909-85d5-d4149554ad4e" providerId="ADAL" clId="{E8AA3D02-CB65-47F2-B845-01259B423EDE}" dt="2024-06-17T12:31:42.240" v="6855"/>
        <pc:sldMkLst>
          <pc:docMk/>
          <pc:sldMk cId="935775902" sldId="2207"/>
        </pc:sldMkLst>
      </pc:sldChg>
      <pc:sldChg chg="addSp modSp add mod">
        <pc:chgData name="Yoel Kortick" userId="167978f5-7f40-4909-85d5-d4149554ad4e" providerId="ADAL" clId="{E8AA3D02-CB65-47F2-B845-01259B423EDE}" dt="2024-06-17T12:31:52.770" v="6856"/>
        <pc:sldMkLst>
          <pc:docMk/>
          <pc:sldMk cId="2542645228" sldId="2208"/>
        </pc:sldMkLst>
      </pc:sldChg>
      <pc:sldChg chg="modSp add mod">
        <pc:chgData name="Yoel Kortick" userId="167978f5-7f40-4909-85d5-d4149554ad4e" providerId="ADAL" clId="{E8AA3D02-CB65-47F2-B845-01259B423EDE}" dt="2024-06-17T12:31:42.240" v="6855"/>
        <pc:sldMkLst>
          <pc:docMk/>
          <pc:sldMk cId="4019920503" sldId="2209"/>
        </pc:sldMkLst>
      </pc:sldChg>
      <pc:sldChg chg="modSp add mod">
        <pc:chgData name="Yoel Kortick" userId="167978f5-7f40-4909-85d5-d4149554ad4e" providerId="ADAL" clId="{E8AA3D02-CB65-47F2-B845-01259B423EDE}" dt="2024-06-17T12:31:52.770" v="6856"/>
        <pc:sldMkLst>
          <pc:docMk/>
          <pc:sldMk cId="3513740428" sldId="2210"/>
        </pc:sldMkLst>
      </pc:sldChg>
      <pc:sldChg chg="modSp add mod">
        <pc:chgData name="Yoel Kortick" userId="167978f5-7f40-4909-85d5-d4149554ad4e" providerId="ADAL" clId="{E8AA3D02-CB65-47F2-B845-01259B423EDE}" dt="2024-06-17T12:31:42.240" v="6855"/>
        <pc:sldMkLst>
          <pc:docMk/>
          <pc:sldMk cId="1532233321" sldId="2211"/>
        </pc:sldMkLst>
      </pc:sldChg>
      <pc:sldChg chg="modSp add mod">
        <pc:chgData name="Yoel Kortick" userId="167978f5-7f40-4909-85d5-d4149554ad4e" providerId="ADAL" clId="{E8AA3D02-CB65-47F2-B845-01259B423EDE}" dt="2024-06-17T12:31:52.770" v="6856"/>
        <pc:sldMkLst>
          <pc:docMk/>
          <pc:sldMk cId="3898813589" sldId="2212"/>
        </pc:sldMkLst>
      </pc:sldChg>
      <pc:sldChg chg="modSp add mod">
        <pc:chgData name="Yoel Kortick" userId="167978f5-7f40-4909-85d5-d4149554ad4e" providerId="ADAL" clId="{E8AA3D02-CB65-47F2-B845-01259B423EDE}" dt="2024-06-17T12:31:52.770" v="6856"/>
        <pc:sldMkLst>
          <pc:docMk/>
          <pc:sldMk cId="892684051" sldId="2213"/>
        </pc:sldMkLst>
      </pc:sldChg>
      <pc:sldChg chg="modSp add mod">
        <pc:chgData name="Yoel Kortick" userId="167978f5-7f40-4909-85d5-d4149554ad4e" providerId="ADAL" clId="{E8AA3D02-CB65-47F2-B845-01259B423EDE}" dt="2024-06-17T12:31:52.770" v="6856"/>
        <pc:sldMkLst>
          <pc:docMk/>
          <pc:sldMk cId="1374188254" sldId="2214"/>
        </pc:sldMkLst>
      </pc:sldChg>
      <pc:sldChg chg="addSp delSp modSp add mod">
        <pc:chgData name="Yoel Kortick" userId="167978f5-7f40-4909-85d5-d4149554ad4e" providerId="ADAL" clId="{E8AA3D02-CB65-47F2-B845-01259B423EDE}" dt="2024-06-17T12:20:54.109" v="6645" actId="208"/>
        <pc:sldMkLst>
          <pc:docMk/>
          <pc:sldMk cId="2985700057" sldId="2215"/>
        </pc:sldMkLst>
      </pc:sldChg>
      <pc:sldChg chg="addSp delSp modSp add mod">
        <pc:chgData name="Yoel Kortick" userId="167978f5-7f40-4909-85d5-d4149554ad4e" providerId="ADAL" clId="{E8AA3D02-CB65-47F2-B845-01259B423EDE}" dt="2024-06-17T12:31:52.770" v="6856"/>
        <pc:sldMkLst>
          <pc:docMk/>
          <pc:sldMk cId="1316336348" sldId="2216"/>
        </pc:sldMkLst>
      </pc:sldChg>
      <pc:sldChg chg="addSp delSp modSp add mod">
        <pc:chgData name="Yoel Kortick" userId="167978f5-7f40-4909-85d5-d4149554ad4e" providerId="ADAL" clId="{E8AA3D02-CB65-47F2-B845-01259B423EDE}" dt="2024-06-17T12:31:42.240" v="6855"/>
        <pc:sldMkLst>
          <pc:docMk/>
          <pc:sldMk cId="4224081592" sldId="2217"/>
        </pc:sldMkLst>
      </pc:sldChg>
    </pc:docChg>
  </pc:docChgLst>
  <pc:docChgLst>
    <pc:chgData name="Yoel Kortick" userId="167978f5-7f40-4909-85d5-d4149554ad4e" providerId="ADAL" clId="{BA7969D7-89B4-479B-8079-E03B09C5410B}"/>
    <pc:docChg chg="undo custSel addSld delSld modSld">
      <pc:chgData name="Yoel Kortick" userId="167978f5-7f40-4909-85d5-d4149554ad4e" providerId="ADAL" clId="{BA7969D7-89B4-479B-8079-E03B09C5410B}" dt="2023-11-29T06:13:51.812" v="1773" actId="20577"/>
      <pc:docMkLst>
        <pc:docMk/>
      </pc:docMkLst>
      <pc:sldChg chg="modSp mod">
        <pc:chgData name="Yoel Kortick" userId="167978f5-7f40-4909-85d5-d4149554ad4e" providerId="ADAL" clId="{BA7969D7-89B4-479B-8079-E03B09C5410B}" dt="2023-11-27T08:02:21.467" v="41" actId="20577"/>
        <pc:sldMkLst>
          <pc:docMk/>
          <pc:sldMk cId="3267142644" sldId="1724"/>
        </pc:sldMkLst>
      </pc:sldChg>
      <pc:sldChg chg="modSp mod">
        <pc:chgData name="Yoel Kortick" userId="167978f5-7f40-4909-85d5-d4149554ad4e" providerId="ADAL" clId="{BA7969D7-89B4-479B-8079-E03B09C5410B}" dt="2023-11-27T08:02:11.349" v="24" actId="14100"/>
        <pc:sldMkLst>
          <pc:docMk/>
          <pc:sldMk cId="1404067891" sldId="1782"/>
        </pc:sldMkLst>
      </pc:sldChg>
      <pc:sldChg chg="del">
        <pc:chgData name="Yoel Kortick" userId="167978f5-7f40-4909-85d5-d4149554ad4e" providerId="ADAL" clId="{BA7969D7-89B4-479B-8079-E03B09C5410B}" dt="2023-11-26T08:14:04.526" v="0" actId="47"/>
        <pc:sldMkLst>
          <pc:docMk/>
          <pc:sldMk cId="1773716853" sldId="1788"/>
        </pc:sldMkLst>
      </pc:sldChg>
      <pc:sldChg chg="modSp mod">
        <pc:chgData name="Yoel Kortick" userId="167978f5-7f40-4909-85d5-d4149554ad4e" providerId="ADAL" clId="{BA7969D7-89B4-479B-8079-E03B09C5410B}" dt="2023-11-29T06:13:51.812" v="1773" actId="20577"/>
        <pc:sldMkLst>
          <pc:docMk/>
          <pc:sldMk cId="3753056614" sldId="1791"/>
        </pc:sldMkLst>
      </pc:sldChg>
      <pc:sldChg chg="modSp">
        <pc:chgData name="Yoel Kortick" userId="167978f5-7f40-4909-85d5-d4149554ad4e" providerId="ADAL" clId="{BA7969D7-89B4-479B-8079-E03B09C5410B}" dt="2023-11-27T09:59:34.499" v="1723"/>
        <pc:sldMkLst>
          <pc:docMk/>
          <pc:sldMk cId="4132155335" sldId="1793"/>
        </pc:sldMkLst>
      </pc:sldChg>
      <pc:sldChg chg="modSp mod">
        <pc:chgData name="Yoel Kortick" userId="167978f5-7f40-4909-85d5-d4149554ad4e" providerId="ADAL" clId="{BA7969D7-89B4-479B-8079-E03B09C5410B}" dt="2023-11-27T09:59:34.499" v="1723"/>
        <pc:sldMkLst>
          <pc:docMk/>
          <pc:sldMk cId="2370129783" sldId="1917"/>
        </pc:sldMkLst>
      </pc:sldChg>
      <pc:sldChg chg="modSp mod">
        <pc:chgData name="Yoel Kortick" userId="167978f5-7f40-4909-85d5-d4149554ad4e" providerId="ADAL" clId="{BA7969D7-89B4-479B-8079-E03B09C5410B}" dt="2023-11-27T09:59:34.499" v="1723"/>
        <pc:sldMkLst>
          <pc:docMk/>
          <pc:sldMk cId="3828660448" sldId="1918"/>
        </pc:sldMkLst>
      </pc:sldChg>
      <pc:sldChg chg="modSp">
        <pc:chgData name="Yoel Kortick" userId="167978f5-7f40-4909-85d5-d4149554ad4e" providerId="ADAL" clId="{BA7969D7-89B4-479B-8079-E03B09C5410B}" dt="2023-11-27T09:59:34.499" v="1723"/>
        <pc:sldMkLst>
          <pc:docMk/>
          <pc:sldMk cId="155175924" sldId="1922"/>
        </pc:sldMkLst>
      </pc:sldChg>
      <pc:sldChg chg="modSp">
        <pc:chgData name="Yoel Kortick" userId="167978f5-7f40-4909-85d5-d4149554ad4e" providerId="ADAL" clId="{BA7969D7-89B4-479B-8079-E03B09C5410B}" dt="2023-11-27T09:59:34.499" v="1723"/>
        <pc:sldMkLst>
          <pc:docMk/>
          <pc:sldMk cId="1969600818" sldId="1926"/>
        </pc:sldMkLst>
      </pc:sldChg>
      <pc:sldChg chg="modSp">
        <pc:chgData name="Yoel Kortick" userId="167978f5-7f40-4909-85d5-d4149554ad4e" providerId="ADAL" clId="{BA7969D7-89B4-479B-8079-E03B09C5410B}" dt="2023-11-27T09:59:34.499" v="1723"/>
        <pc:sldMkLst>
          <pc:docMk/>
          <pc:sldMk cId="4076534036" sldId="1939"/>
        </pc:sldMkLst>
      </pc:sldChg>
      <pc:sldChg chg="modSp">
        <pc:chgData name="Yoel Kortick" userId="167978f5-7f40-4909-85d5-d4149554ad4e" providerId="ADAL" clId="{BA7969D7-89B4-479B-8079-E03B09C5410B}" dt="2023-11-27T09:59:34.499" v="1723"/>
        <pc:sldMkLst>
          <pc:docMk/>
          <pc:sldMk cId="659316361" sldId="1976"/>
        </pc:sldMkLst>
      </pc:sldChg>
      <pc:sldChg chg="modSp">
        <pc:chgData name="Yoel Kortick" userId="167978f5-7f40-4909-85d5-d4149554ad4e" providerId="ADAL" clId="{BA7969D7-89B4-479B-8079-E03B09C5410B}" dt="2023-11-27T09:59:34.499" v="1723"/>
        <pc:sldMkLst>
          <pc:docMk/>
          <pc:sldMk cId="4146543981" sldId="1977"/>
        </pc:sldMkLst>
      </pc:sldChg>
      <pc:sldChg chg="modSp mod">
        <pc:chgData name="Yoel Kortick" userId="167978f5-7f40-4909-85d5-d4149554ad4e" providerId="ADAL" clId="{BA7969D7-89B4-479B-8079-E03B09C5410B}" dt="2023-11-27T09:59:34.499" v="1723"/>
        <pc:sldMkLst>
          <pc:docMk/>
          <pc:sldMk cId="2945707853" sldId="1996"/>
        </pc:sldMkLst>
      </pc:sldChg>
      <pc:sldChg chg="modSp">
        <pc:chgData name="Yoel Kortick" userId="167978f5-7f40-4909-85d5-d4149554ad4e" providerId="ADAL" clId="{BA7969D7-89B4-479B-8079-E03B09C5410B}" dt="2023-11-27T09:59:34.499" v="1723"/>
        <pc:sldMkLst>
          <pc:docMk/>
          <pc:sldMk cId="2381708409" sldId="1998"/>
        </pc:sldMkLst>
      </pc:sldChg>
      <pc:sldChg chg="modSp mod">
        <pc:chgData name="Yoel Kortick" userId="167978f5-7f40-4909-85d5-d4149554ad4e" providerId="ADAL" clId="{BA7969D7-89B4-479B-8079-E03B09C5410B}" dt="2023-11-27T09:59:34.499" v="1723"/>
        <pc:sldMkLst>
          <pc:docMk/>
          <pc:sldMk cId="1356658148" sldId="1999"/>
        </pc:sldMkLst>
      </pc:sldChg>
      <pc:sldChg chg="modSp mod">
        <pc:chgData name="Yoel Kortick" userId="167978f5-7f40-4909-85d5-d4149554ad4e" providerId="ADAL" clId="{BA7969D7-89B4-479B-8079-E03B09C5410B}" dt="2023-11-27T09:59:34.499" v="1723"/>
        <pc:sldMkLst>
          <pc:docMk/>
          <pc:sldMk cId="654802575" sldId="2000"/>
        </pc:sldMkLst>
      </pc:sldChg>
      <pc:sldChg chg="modSp mod">
        <pc:chgData name="Yoel Kortick" userId="167978f5-7f40-4909-85d5-d4149554ad4e" providerId="ADAL" clId="{BA7969D7-89B4-479B-8079-E03B09C5410B}" dt="2023-11-27T09:59:34.499" v="1723"/>
        <pc:sldMkLst>
          <pc:docMk/>
          <pc:sldMk cId="946172633" sldId="2001"/>
        </pc:sldMkLst>
      </pc:sldChg>
      <pc:sldChg chg="modSp">
        <pc:chgData name="Yoel Kortick" userId="167978f5-7f40-4909-85d5-d4149554ad4e" providerId="ADAL" clId="{BA7969D7-89B4-479B-8079-E03B09C5410B}" dt="2023-11-27T09:59:34.499" v="1723"/>
        <pc:sldMkLst>
          <pc:docMk/>
          <pc:sldMk cId="2251509354" sldId="2002"/>
        </pc:sldMkLst>
      </pc:sldChg>
      <pc:sldChg chg="modSp">
        <pc:chgData name="Yoel Kortick" userId="167978f5-7f40-4909-85d5-d4149554ad4e" providerId="ADAL" clId="{BA7969D7-89B4-479B-8079-E03B09C5410B}" dt="2023-11-27T09:59:34.499" v="1723"/>
        <pc:sldMkLst>
          <pc:docMk/>
          <pc:sldMk cId="130197306" sldId="2003"/>
        </pc:sldMkLst>
      </pc:sldChg>
      <pc:sldChg chg="addSp delSp modSp mod">
        <pc:chgData name="Yoel Kortick" userId="167978f5-7f40-4909-85d5-d4149554ad4e" providerId="ADAL" clId="{BA7969D7-89B4-479B-8079-E03B09C5410B}" dt="2023-11-27T10:02:44.726" v="1733" actId="208"/>
        <pc:sldMkLst>
          <pc:docMk/>
          <pc:sldMk cId="841814455" sldId="2004"/>
        </pc:sldMkLst>
      </pc:sldChg>
      <pc:sldChg chg="modSp">
        <pc:chgData name="Yoel Kortick" userId="167978f5-7f40-4909-85d5-d4149554ad4e" providerId="ADAL" clId="{BA7969D7-89B4-479B-8079-E03B09C5410B}" dt="2023-11-27T09:59:34.499" v="1723"/>
        <pc:sldMkLst>
          <pc:docMk/>
          <pc:sldMk cId="1343478844" sldId="2005"/>
        </pc:sldMkLst>
      </pc:sldChg>
      <pc:sldChg chg="modSp">
        <pc:chgData name="Yoel Kortick" userId="167978f5-7f40-4909-85d5-d4149554ad4e" providerId="ADAL" clId="{BA7969D7-89B4-479B-8079-E03B09C5410B}" dt="2023-11-27T09:59:34.499" v="1723"/>
        <pc:sldMkLst>
          <pc:docMk/>
          <pc:sldMk cId="2340199546" sldId="2006"/>
        </pc:sldMkLst>
      </pc:sldChg>
      <pc:sldChg chg="modSp">
        <pc:chgData name="Yoel Kortick" userId="167978f5-7f40-4909-85d5-d4149554ad4e" providerId="ADAL" clId="{BA7969D7-89B4-479B-8079-E03B09C5410B}" dt="2023-11-27T09:59:34.499" v="1723"/>
        <pc:sldMkLst>
          <pc:docMk/>
          <pc:sldMk cId="3471335470" sldId="2007"/>
        </pc:sldMkLst>
      </pc:sldChg>
      <pc:sldChg chg="modSp">
        <pc:chgData name="Yoel Kortick" userId="167978f5-7f40-4909-85d5-d4149554ad4e" providerId="ADAL" clId="{BA7969D7-89B4-479B-8079-E03B09C5410B}" dt="2023-11-27T09:59:34.499" v="1723"/>
        <pc:sldMkLst>
          <pc:docMk/>
          <pc:sldMk cId="421026720" sldId="2009"/>
        </pc:sldMkLst>
      </pc:sldChg>
      <pc:sldChg chg="modSp">
        <pc:chgData name="Yoel Kortick" userId="167978f5-7f40-4909-85d5-d4149554ad4e" providerId="ADAL" clId="{BA7969D7-89B4-479B-8079-E03B09C5410B}" dt="2023-11-27T09:59:34.499" v="1723"/>
        <pc:sldMkLst>
          <pc:docMk/>
          <pc:sldMk cId="2281969264" sldId="2011"/>
        </pc:sldMkLst>
      </pc:sldChg>
      <pc:sldChg chg="modSp">
        <pc:chgData name="Yoel Kortick" userId="167978f5-7f40-4909-85d5-d4149554ad4e" providerId="ADAL" clId="{BA7969D7-89B4-479B-8079-E03B09C5410B}" dt="2023-11-27T09:59:34.499" v="1723"/>
        <pc:sldMkLst>
          <pc:docMk/>
          <pc:sldMk cId="1135368109" sldId="2012"/>
        </pc:sldMkLst>
      </pc:sldChg>
      <pc:sldChg chg="modSp">
        <pc:chgData name="Yoel Kortick" userId="167978f5-7f40-4909-85d5-d4149554ad4e" providerId="ADAL" clId="{BA7969D7-89B4-479B-8079-E03B09C5410B}" dt="2023-11-27T09:59:34.499" v="1723"/>
        <pc:sldMkLst>
          <pc:docMk/>
          <pc:sldMk cId="3602258422" sldId="2014"/>
        </pc:sldMkLst>
      </pc:sldChg>
      <pc:sldChg chg="modSp">
        <pc:chgData name="Yoel Kortick" userId="167978f5-7f40-4909-85d5-d4149554ad4e" providerId="ADAL" clId="{BA7969D7-89B4-479B-8079-E03B09C5410B}" dt="2023-11-27T09:59:34.499" v="1723"/>
        <pc:sldMkLst>
          <pc:docMk/>
          <pc:sldMk cId="4048764639" sldId="2015"/>
        </pc:sldMkLst>
      </pc:sldChg>
      <pc:sldChg chg="modSp">
        <pc:chgData name="Yoel Kortick" userId="167978f5-7f40-4909-85d5-d4149554ad4e" providerId="ADAL" clId="{BA7969D7-89B4-479B-8079-E03B09C5410B}" dt="2023-11-27T09:59:34.499" v="1723"/>
        <pc:sldMkLst>
          <pc:docMk/>
          <pc:sldMk cId="3783655907" sldId="2017"/>
        </pc:sldMkLst>
      </pc:sldChg>
      <pc:sldChg chg="modSp">
        <pc:chgData name="Yoel Kortick" userId="167978f5-7f40-4909-85d5-d4149554ad4e" providerId="ADAL" clId="{BA7969D7-89B4-479B-8079-E03B09C5410B}" dt="2023-11-27T09:59:34.499" v="1723"/>
        <pc:sldMkLst>
          <pc:docMk/>
          <pc:sldMk cId="2995538774" sldId="2025"/>
        </pc:sldMkLst>
      </pc:sldChg>
      <pc:sldChg chg="modSp">
        <pc:chgData name="Yoel Kortick" userId="167978f5-7f40-4909-85d5-d4149554ad4e" providerId="ADAL" clId="{BA7969D7-89B4-479B-8079-E03B09C5410B}" dt="2023-11-27T09:59:34.499" v="1723"/>
        <pc:sldMkLst>
          <pc:docMk/>
          <pc:sldMk cId="427259885" sldId="2027"/>
        </pc:sldMkLst>
      </pc:sldChg>
      <pc:sldChg chg="modSp">
        <pc:chgData name="Yoel Kortick" userId="167978f5-7f40-4909-85d5-d4149554ad4e" providerId="ADAL" clId="{BA7969D7-89B4-479B-8079-E03B09C5410B}" dt="2023-11-27T09:59:34.499" v="1723"/>
        <pc:sldMkLst>
          <pc:docMk/>
          <pc:sldMk cId="538266131" sldId="2031"/>
        </pc:sldMkLst>
      </pc:sldChg>
      <pc:sldChg chg="modSp">
        <pc:chgData name="Yoel Kortick" userId="167978f5-7f40-4909-85d5-d4149554ad4e" providerId="ADAL" clId="{BA7969D7-89B4-479B-8079-E03B09C5410B}" dt="2023-11-27T09:59:34.499" v="1723"/>
        <pc:sldMkLst>
          <pc:docMk/>
          <pc:sldMk cId="740404641" sldId="2041"/>
        </pc:sldMkLst>
      </pc:sldChg>
      <pc:sldChg chg="del">
        <pc:chgData name="Yoel Kortick" userId="167978f5-7f40-4909-85d5-d4149554ad4e" providerId="ADAL" clId="{BA7969D7-89B4-479B-8079-E03B09C5410B}" dt="2023-11-26T12:02:09.490" v="21" actId="47"/>
        <pc:sldMkLst>
          <pc:docMk/>
          <pc:sldMk cId="3199765203" sldId="2043"/>
        </pc:sldMkLst>
      </pc:sldChg>
      <pc:sldChg chg="modSp">
        <pc:chgData name="Yoel Kortick" userId="167978f5-7f40-4909-85d5-d4149554ad4e" providerId="ADAL" clId="{BA7969D7-89B4-479B-8079-E03B09C5410B}" dt="2023-11-27T09:59:34.499" v="1723"/>
        <pc:sldMkLst>
          <pc:docMk/>
          <pc:sldMk cId="4092916735" sldId="2044"/>
        </pc:sldMkLst>
      </pc:sldChg>
      <pc:sldChg chg="addSp delSp modSp mod">
        <pc:chgData name="Yoel Kortick" userId="167978f5-7f40-4909-85d5-d4149554ad4e" providerId="ADAL" clId="{BA7969D7-89B4-479B-8079-E03B09C5410B}" dt="2023-11-27T09:59:34.499" v="1723"/>
        <pc:sldMkLst>
          <pc:docMk/>
          <pc:sldMk cId="2209988054" sldId="2045"/>
        </pc:sldMkLst>
      </pc:sldChg>
      <pc:sldChg chg="modSp add mod">
        <pc:chgData name="Yoel Kortick" userId="167978f5-7f40-4909-85d5-d4149554ad4e" providerId="ADAL" clId="{BA7969D7-89B4-479B-8079-E03B09C5410B}" dt="2023-11-27T08:03:52.687" v="59" actId="20577"/>
        <pc:sldMkLst>
          <pc:docMk/>
          <pc:sldMk cId="18181161" sldId="2046"/>
        </pc:sldMkLst>
      </pc:sldChg>
      <pc:sldChg chg="addSp delSp modSp add mod">
        <pc:chgData name="Yoel Kortick" userId="167978f5-7f40-4909-85d5-d4149554ad4e" providerId="ADAL" clId="{BA7969D7-89B4-479B-8079-E03B09C5410B}" dt="2023-11-27T09:59:34.499" v="1723"/>
        <pc:sldMkLst>
          <pc:docMk/>
          <pc:sldMk cId="4074614249" sldId="2047"/>
        </pc:sldMkLst>
      </pc:sldChg>
      <pc:sldChg chg="addSp delSp modSp add mod">
        <pc:chgData name="Yoel Kortick" userId="167978f5-7f40-4909-85d5-d4149554ad4e" providerId="ADAL" clId="{BA7969D7-89B4-479B-8079-E03B09C5410B}" dt="2023-11-27T09:59:34.499" v="1723"/>
        <pc:sldMkLst>
          <pc:docMk/>
          <pc:sldMk cId="4202315657" sldId="2048"/>
        </pc:sldMkLst>
      </pc:sldChg>
      <pc:sldChg chg="addSp delSp modSp add mod">
        <pc:chgData name="Yoel Kortick" userId="167978f5-7f40-4909-85d5-d4149554ad4e" providerId="ADAL" clId="{BA7969D7-89B4-479B-8079-E03B09C5410B}" dt="2023-11-27T10:04:25.209" v="1739" actId="14100"/>
        <pc:sldMkLst>
          <pc:docMk/>
          <pc:sldMk cId="2237949578" sldId="2049"/>
        </pc:sldMkLst>
      </pc:sldChg>
      <pc:sldChg chg="addSp delSp modSp add mod">
        <pc:chgData name="Yoel Kortick" userId="167978f5-7f40-4909-85d5-d4149554ad4e" providerId="ADAL" clId="{BA7969D7-89B4-479B-8079-E03B09C5410B}" dt="2023-11-27T09:34:23.274" v="1133" actId="14100"/>
        <pc:sldMkLst>
          <pc:docMk/>
          <pc:sldMk cId="78790965" sldId="2050"/>
        </pc:sldMkLst>
      </pc:sldChg>
      <pc:sldChg chg="addSp delSp modSp add mod">
        <pc:chgData name="Yoel Kortick" userId="167978f5-7f40-4909-85d5-d4149554ad4e" providerId="ADAL" clId="{BA7969D7-89B4-479B-8079-E03B09C5410B}" dt="2023-11-27T09:40:13.578" v="1203" actId="1037"/>
        <pc:sldMkLst>
          <pc:docMk/>
          <pc:sldMk cId="809612959" sldId="2051"/>
        </pc:sldMkLst>
      </pc:sldChg>
      <pc:sldChg chg="addSp delSp modSp add mod">
        <pc:chgData name="Yoel Kortick" userId="167978f5-7f40-4909-85d5-d4149554ad4e" providerId="ADAL" clId="{BA7969D7-89B4-479B-8079-E03B09C5410B}" dt="2023-11-27T09:59:34.499" v="1723"/>
        <pc:sldMkLst>
          <pc:docMk/>
          <pc:sldMk cId="950464599" sldId="2052"/>
        </pc:sldMkLst>
      </pc:sldChg>
      <pc:sldChg chg="addSp delSp modSp add mod">
        <pc:chgData name="Yoel Kortick" userId="167978f5-7f40-4909-85d5-d4149554ad4e" providerId="ADAL" clId="{BA7969D7-89B4-479B-8079-E03B09C5410B}" dt="2023-11-27T09:59:34.499" v="1723"/>
        <pc:sldMkLst>
          <pc:docMk/>
          <pc:sldMk cId="866617019" sldId="2053"/>
        </pc:sldMkLst>
      </pc:sldChg>
      <pc:sldChg chg="addSp delSp modSp add mod">
        <pc:chgData name="Yoel Kortick" userId="167978f5-7f40-4909-85d5-d4149554ad4e" providerId="ADAL" clId="{BA7969D7-89B4-479B-8079-E03B09C5410B}" dt="2023-11-27T09:59:34.499" v="1723"/>
        <pc:sldMkLst>
          <pc:docMk/>
          <pc:sldMk cId="3809573223" sldId="2054"/>
        </pc:sldMkLst>
      </pc:sldChg>
      <pc:sldChg chg="add del">
        <pc:chgData name="Yoel Kortick" userId="167978f5-7f40-4909-85d5-d4149554ad4e" providerId="ADAL" clId="{BA7969D7-89B4-479B-8079-E03B09C5410B}" dt="2023-11-27T09:46:18.584" v="1342" actId="47"/>
        <pc:sldMkLst>
          <pc:docMk/>
          <pc:sldMk cId="3834578857" sldId="2054"/>
        </pc:sldMkLst>
      </pc:sldChg>
      <pc:sldChg chg="addSp delSp modSp add mod">
        <pc:chgData name="Yoel Kortick" userId="167978f5-7f40-4909-85d5-d4149554ad4e" providerId="ADAL" clId="{BA7969D7-89B4-479B-8079-E03B09C5410B}" dt="2023-11-27T09:59:34.499" v="1723"/>
        <pc:sldMkLst>
          <pc:docMk/>
          <pc:sldMk cId="938792959" sldId="2055"/>
        </pc:sldMkLst>
      </pc:sldChg>
      <pc:sldChg chg="addSp delSp modSp add mod">
        <pc:chgData name="Yoel Kortick" userId="167978f5-7f40-4909-85d5-d4149554ad4e" providerId="ADAL" clId="{BA7969D7-89B4-479B-8079-E03B09C5410B}" dt="2023-11-27T09:59:34.499" v="1723"/>
        <pc:sldMkLst>
          <pc:docMk/>
          <pc:sldMk cId="2398238334" sldId="2056"/>
        </pc:sldMkLst>
      </pc:sldChg>
      <pc:sldChg chg="addSp delSp modSp add mod">
        <pc:chgData name="Yoel Kortick" userId="167978f5-7f40-4909-85d5-d4149554ad4e" providerId="ADAL" clId="{BA7969D7-89B4-479B-8079-E03B09C5410B}" dt="2023-11-27T09:55:50.769" v="1568" actId="208"/>
        <pc:sldMkLst>
          <pc:docMk/>
          <pc:sldMk cId="3024022155" sldId="2057"/>
        </pc:sldMkLst>
      </pc:sldChg>
      <pc:sldChg chg="modSp add">
        <pc:chgData name="Yoel Kortick" userId="167978f5-7f40-4909-85d5-d4149554ad4e" providerId="ADAL" clId="{BA7969D7-89B4-479B-8079-E03B09C5410B}" dt="2023-11-27T09:59:34.499" v="1723"/>
        <pc:sldMkLst>
          <pc:docMk/>
          <pc:sldMk cId="3045617396" sldId="2058"/>
        </pc:sldMkLst>
      </pc:sldChg>
    </pc:docChg>
  </pc:docChgLst>
  <pc:docChgLst>
    <pc:chgData name="Yoel Kortick" userId="167978f5-7f40-4909-85d5-d4149554ad4e" providerId="ADAL" clId="{B57F8CD6-6211-4EF0-9956-BEC5B7021E76}"/>
    <pc:docChg chg="undo custSel addSld delSld modSld modMainMaster">
      <pc:chgData name="Yoel Kortick" userId="167978f5-7f40-4909-85d5-d4149554ad4e" providerId="ADAL" clId="{B57F8CD6-6211-4EF0-9956-BEC5B7021E76}" dt="2024-01-08T09:46:36.822" v="1020" actId="14100"/>
      <pc:docMkLst>
        <pc:docMk/>
      </pc:docMkLst>
      <pc:sldChg chg="modSp mod">
        <pc:chgData name="Yoel Kortick" userId="167978f5-7f40-4909-85d5-d4149554ad4e" providerId="ADAL" clId="{B57F8CD6-6211-4EF0-9956-BEC5B7021E76}" dt="2024-01-08T09:42:24.661" v="869" actId="20577"/>
        <pc:sldMkLst>
          <pc:docMk/>
          <pc:sldMk cId="3267142644" sldId="1724"/>
        </pc:sldMkLst>
      </pc:sldChg>
      <pc:sldChg chg="modSp mod">
        <pc:chgData name="Yoel Kortick" userId="167978f5-7f40-4909-85d5-d4149554ad4e" providerId="ADAL" clId="{B57F8CD6-6211-4EF0-9956-BEC5B7021E76}" dt="2024-01-08T07:51:30.415" v="53"/>
        <pc:sldMkLst>
          <pc:docMk/>
          <pc:sldMk cId="1404067891" sldId="1782"/>
        </pc:sldMkLst>
      </pc:sldChg>
      <pc:sldChg chg="modSp">
        <pc:chgData name="Yoel Kortick" userId="167978f5-7f40-4909-85d5-d4149554ad4e" providerId="ADAL" clId="{B57F8CD6-6211-4EF0-9956-BEC5B7021E76}" dt="2024-01-08T07:50:34.500" v="41"/>
        <pc:sldMkLst>
          <pc:docMk/>
          <pc:sldMk cId="1078410933" sldId="1792"/>
        </pc:sldMkLst>
      </pc:sldChg>
      <pc:sldChg chg="delSp modSp mod">
        <pc:chgData name="Yoel Kortick" userId="167978f5-7f40-4909-85d5-d4149554ad4e" providerId="ADAL" clId="{B57F8CD6-6211-4EF0-9956-BEC5B7021E76}" dt="2024-01-08T09:42:45.172" v="870" actId="255"/>
        <pc:sldMkLst>
          <pc:docMk/>
          <pc:sldMk cId="4132155335" sldId="1793"/>
        </pc:sldMkLst>
      </pc:sldChg>
      <pc:sldChg chg="modSp del">
        <pc:chgData name="Yoel Kortick" userId="167978f5-7f40-4909-85d5-d4149554ad4e" providerId="ADAL" clId="{B57F8CD6-6211-4EF0-9956-BEC5B7021E76}" dt="2024-01-08T07:54:29.345" v="54" actId="47"/>
        <pc:sldMkLst>
          <pc:docMk/>
          <pc:sldMk cId="2370129783" sldId="1917"/>
        </pc:sldMkLst>
      </pc:sldChg>
      <pc:sldChg chg="delSp modSp mod">
        <pc:chgData name="Yoel Kortick" userId="167978f5-7f40-4909-85d5-d4149554ad4e" providerId="ADAL" clId="{B57F8CD6-6211-4EF0-9956-BEC5B7021E76}" dt="2024-01-08T09:43:03.706" v="874" actId="255"/>
        <pc:sldMkLst>
          <pc:docMk/>
          <pc:sldMk cId="3828660448" sldId="1918"/>
        </pc:sldMkLst>
      </pc:sldChg>
      <pc:sldChg chg="addSp delSp modSp mod">
        <pc:chgData name="Yoel Kortick" userId="167978f5-7f40-4909-85d5-d4149554ad4e" providerId="ADAL" clId="{B57F8CD6-6211-4EF0-9956-BEC5B7021E76}" dt="2024-01-08T09:45:26.371" v="938" actId="33524"/>
        <pc:sldMkLst>
          <pc:docMk/>
          <pc:sldMk cId="155175924" sldId="1922"/>
        </pc:sldMkLst>
      </pc:sldChg>
      <pc:sldChg chg="addSp delSp modSp mod">
        <pc:chgData name="Yoel Kortick" userId="167978f5-7f40-4909-85d5-d4149554ad4e" providerId="ADAL" clId="{B57F8CD6-6211-4EF0-9956-BEC5B7021E76}" dt="2024-01-08T09:45:45.544" v="955" actId="20577"/>
        <pc:sldMkLst>
          <pc:docMk/>
          <pc:sldMk cId="1969600818" sldId="1926"/>
        </pc:sldMkLst>
      </pc:sldChg>
      <pc:sldChg chg="modSp">
        <pc:chgData name="Yoel Kortick" userId="167978f5-7f40-4909-85d5-d4149554ad4e" providerId="ADAL" clId="{B57F8CD6-6211-4EF0-9956-BEC5B7021E76}" dt="2024-01-08T08:20:21.075" v="77"/>
        <pc:sldMkLst>
          <pc:docMk/>
          <pc:sldMk cId="732818305" sldId="1935"/>
        </pc:sldMkLst>
      </pc:sldChg>
      <pc:sldChg chg="modSp">
        <pc:chgData name="Yoel Kortick" userId="167978f5-7f40-4909-85d5-d4149554ad4e" providerId="ADAL" clId="{B57F8CD6-6211-4EF0-9956-BEC5B7021E76}" dt="2024-01-08T09:24:08.478" v="394"/>
        <pc:sldMkLst>
          <pc:docMk/>
          <pc:sldMk cId="947444753" sldId="1936"/>
        </pc:sldMkLst>
      </pc:sldChg>
      <pc:sldChg chg="addSp delSp modSp mod">
        <pc:chgData name="Yoel Kortick" userId="167978f5-7f40-4909-85d5-d4149554ad4e" providerId="ADAL" clId="{B57F8CD6-6211-4EF0-9956-BEC5B7021E76}" dt="2024-01-08T09:46:36.822" v="1020" actId="14100"/>
        <pc:sldMkLst>
          <pc:docMk/>
          <pc:sldMk cId="4076534036" sldId="1939"/>
        </pc:sldMkLst>
      </pc:sldChg>
      <pc:sldChg chg="addSp delSp modSp mod">
        <pc:chgData name="Yoel Kortick" userId="167978f5-7f40-4909-85d5-d4149554ad4e" providerId="ADAL" clId="{B57F8CD6-6211-4EF0-9956-BEC5B7021E76}" dt="2024-01-08T09:42:04.356" v="867" actId="11529"/>
        <pc:sldMkLst>
          <pc:docMk/>
          <pc:sldMk cId="659316361" sldId="1976"/>
        </pc:sldMkLst>
      </pc:sldChg>
      <pc:sldChg chg="del">
        <pc:chgData name="Yoel Kortick" userId="167978f5-7f40-4909-85d5-d4149554ad4e" providerId="ADAL" clId="{B57F8CD6-6211-4EF0-9956-BEC5B7021E76}" dt="2024-01-08T09:42:16.303" v="868" actId="47"/>
        <pc:sldMkLst>
          <pc:docMk/>
          <pc:sldMk cId="529348470" sldId="1995"/>
        </pc:sldMkLst>
      </pc:sldChg>
      <pc:sldChg chg="del">
        <pc:chgData name="Yoel Kortick" userId="167978f5-7f40-4909-85d5-d4149554ad4e" providerId="ADAL" clId="{B57F8CD6-6211-4EF0-9956-BEC5B7021E76}" dt="2024-01-08T09:42:16.303" v="868" actId="47"/>
        <pc:sldMkLst>
          <pc:docMk/>
          <pc:sldMk cId="2945707853" sldId="1996"/>
        </pc:sldMkLst>
      </pc:sldChg>
      <pc:sldChg chg="modSp mod">
        <pc:chgData name="Yoel Kortick" userId="167978f5-7f40-4909-85d5-d4149554ad4e" providerId="ADAL" clId="{B57F8CD6-6211-4EF0-9956-BEC5B7021E76}" dt="2024-01-08T09:42:51.285" v="871" actId="255"/>
        <pc:sldMkLst>
          <pc:docMk/>
          <pc:sldMk cId="1269053929" sldId="1997"/>
        </pc:sldMkLst>
      </pc:sldChg>
      <pc:sldChg chg="addSp delSp modSp mod">
        <pc:chgData name="Yoel Kortick" userId="167978f5-7f40-4909-85d5-d4149554ad4e" providerId="ADAL" clId="{B57F8CD6-6211-4EF0-9956-BEC5B7021E76}" dt="2024-01-08T09:43:37.279" v="883" actId="1035"/>
        <pc:sldMkLst>
          <pc:docMk/>
          <pc:sldMk cId="1356658148" sldId="1999"/>
        </pc:sldMkLst>
      </pc:sldChg>
      <pc:sldChg chg="addSp delSp modSp mod">
        <pc:chgData name="Yoel Kortick" userId="167978f5-7f40-4909-85d5-d4149554ad4e" providerId="ADAL" clId="{B57F8CD6-6211-4EF0-9956-BEC5B7021E76}" dt="2024-01-08T08:47:11.436" v="176" actId="208"/>
        <pc:sldMkLst>
          <pc:docMk/>
          <pc:sldMk cId="654802575" sldId="2000"/>
        </pc:sldMkLst>
      </pc:sldChg>
      <pc:sldChg chg="addSp delSp modSp mod">
        <pc:chgData name="Yoel Kortick" userId="167978f5-7f40-4909-85d5-d4149554ad4e" providerId="ADAL" clId="{B57F8CD6-6211-4EF0-9956-BEC5B7021E76}" dt="2024-01-08T09:21:59.220" v="382" actId="14100"/>
        <pc:sldMkLst>
          <pc:docMk/>
          <pc:sldMk cId="946172633" sldId="2001"/>
        </pc:sldMkLst>
      </pc:sldChg>
      <pc:sldChg chg="del">
        <pc:chgData name="Yoel Kortick" userId="167978f5-7f40-4909-85d5-d4149554ad4e" providerId="ADAL" clId="{B57F8CD6-6211-4EF0-9956-BEC5B7021E76}" dt="2024-01-08T09:42:16.303" v="868" actId="47"/>
        <pc:sldMkLst>
          <pc:docMk/>
          <pc:sldMk cId="130197306" sldId="2003"/>
        </pc:sldMkLst>
      </pc:sldChg>
      <pc:sldChg chg="del">
        <pc:chgData name="Yoel Kortick" userId="167978f5-7f40-4909-85d5-d4149554ad4e" providerId="ADAL" clId="{B57F8CD6-6211-4EF0-9956-BEC5B7021E76}" dt="2024-01-08T09:42:16.303" v="868" actId="47"/>
        <pc:sldMkLst>
          <pc:docMk/>
          <pc:sldMk cId="841814455" sldId="2004"/>
        </pc:sldMkLst>
      </pc:sldChg>
      <pc:sldChg chg="del">
        <pc:chgData name="Yoel Kortick" userId="167978f5-7f40-4909-85d5-d4149554ad4e" providerId="ADAL" clId="{B57F8CD6-6211-4EF0-9956-BEC5B7021E76}" dt="2024-01-08T09:42:16.303" v="868" actId="47"/>
        <pc:sldMkLst>
          <pc:docMk/>
          <pc:sldMk cId="1343478844" sldId="2005"/>
        </pc:sldMkLst>
      </pc:sldChg>
      <pc:sldChg chg="del">
        <pc:chgData name="Yoel Kortick" userId="167978f5-7f40-4909-85d5-d4149554ad4e" providerId="ADAL" clId="{B57F8CD6-6211-4EF0-9956-BEC5B7021E76}" dt="2024-01-08T09:42:16.303" v="868" actId="47"/>
        <pc:sldMkLst>
          <pc:docMk/>
          <pc:sldMk cId="2340199546" sldId="2006"/>
        </pc:sldMkLst>
      </pc:sldChg>
      <pc:sldChg chg="del">
        <pc:chgData name="Yoel Kortick" userId="167978f5-7f40-4909-85d5-d4149554ad4e" providerId="ADAL" clId="{B57F8CD6-6211-4EF0-9956-BEC5B7021E76}" dt="2024-01-08T09:42:16.303" v="868" actId="47"/>
        <pc:sldMkLst>
          <pc:docMk/>
          <pc:sldMk cId="3471335470" sldId="2007"/>
        </pc:sldMkLst>
      </pc:sldChg>
      <pc:sldChg chg="del">
        <pc:chgData name="Yoel Kortick" userId="167978f5-7f40-4909-85d5-d4149554ad4e" providerId="ADAL" clId="{B57F8CD6-6211-4EF0-9956-BEC5B7021E76}" dt="2024-01-08T09:42:16.303" v="868" actId="47"/>
        <pc:sldMkLst>
          <pc:docMk/>
          <pc:sldMk cId="4253246006" sldId="2008"/>
        </pc:sldMkLst>
      </pc:sldChg>
      <pc:sldChg chg="del">
        <pc:chgData name="Yoel Kortick" userId="167978f5-7f40-4909-85d5-d4149554ad4e" providerId="ADAL" clId="{B57F8CD6-6211-4EF0-9956-BEC5B7021E76}" dt="2024-01-08T07:50:20.537" v="39" actId="47"/>
        <pc:sldMkLst>
          <pc:docMk/>
          <pc:sldMk cId="421026720" sldId="2009"/>
        </pc:sldMkLst>
      </pc:sldChg>
      <pc:sldChg chg="del">
        <pc:chgData name="Yoel Kortick" userId="167978f5-7f40-4909-85d5-d4149554ad4e" providerId="ADAL" clId="{B57F8CD6-6211-4EF0-9956-BEC5B7021E76}" dt="2024-01-08T09:42:16.303" v="868" actId="47"/>
        <pc:sldMkLst>
          <pc:docMk/>
          <pc:sldMk cId="1354717881" sldId="2010"/>
        </pc:sldMkLst>
      </pc:sldChg>
      <pc:sldChg chg="del">
        <pc:chgData name="Yoel Kortick" userId="167978f5-7f40-4909-85d5-d4149554ad4e" providerId="ADAL" clId="{B57F8CD6-6211-4EF0-9956-BEC5B7021E76}" dt="2024-01-08T09:42:16.303" v="868" actId="47"/>
        <pc:sldMkLst>
          <pc:docMk/>
          <pc:sldMk cId="2281969264" sldId="2011"/>
        </pc:sldMkLst>
      </pc:sldChg>
      <pc:sldChg chg="del">
        <pc:chgData name="Yoel Kortick" userId="167978f5-7f40-4909-85d5-d4149554ad4e" providerId="ADAL" clId="{B57F8CD6-6211-4EF0-9956-BEC5B7021E76}" dt="2024-01-08T07:50:19.216" v="38" actId="47"/>
        <pc:sldMkLst>
          <pc:docMk/>
          <pc:sldMk cId="1576774115" sldId="2059"/>
        </pc:sldMkLst>
      </pc:sldChg>
      <pc:sldChg chg="del">
        <pc:chgData name="Yoel Kortick" userId="167978f5-7f40-4909-85d5-d4149554ad4e" providerId="ADAL" clId="{B57F8CD6-6211-4EF0-9956-BEC5B7021E76}" dt="2024-01-08T07:50:22.344" v="40" actId="47"/>
        <pc:sldMkLst>
          <pc:docMk/>
          <pc:sldMk cId="1975630912" sldId="2060"/>
        </pc:sldMkLst>
      </pc:sldChg>
      <pc:sldChg chg="addSp delSp modSp mod">
        <pc:chgData name="Yoel Kortick" userId="167978f5-7f40-4909-85d5-d4149554ad4e" providerId="ADAL" clId="{B57F8CD6-6211-4EF0-9956-BEC5B7021E76}" dt="2024-01-08T08:19:50.477" v="76" actId="1037"/>
        <pc:sldMkLst>
          <pc:docMk/>
          <pc:sldMk cId="1552220131" sldId="2061"/>
        </pc:sldMkLst>
      </pc:sldChg>
      <pc:sldChg chg="modSp del">
        <pc:chgData name="Yoel Kortick" userId="167978f5-7f40-4909-85d5-d4149554ad4e" providerId="ADAL" clId="{B57F8CD6-6211-4EF0-9956-BEC5B7021E76}" dt="2024-01-08T07:54:29.866" v="55" actId="47"/>
        <pc:sldMkLst>
          <pc:docMk/>
          <pc:sldMk cId="3789052842" sldId="2062"/>
        </pc:sldMkLst>
      </pc:sldChg>
      <pc:sldChg chg="modSp del">
        <pc:chgData name="Yoel Kortick" userId="167978f5-7f40-4909-85d5-d4149554ad4e" providerId="ADAL" clId="{B57F8CD6-6211-4EF0-9956-BEC5B7021E76}" dt="2024-01-08T07:54:30.337" v="56" actId="47"/>
        <pc:sldMkLst>
          <pc:docMk/>
          <pc:sldMk cId="1056965158" sldId="2063"/>
        </pc:sldMkLst>
      </pc:sldChg>
      <pc:sldChg chg="modSp del">
        <pc:chgData name="Yoel Kortick" userId="167978f5-7f40-4909-85d5-d4149554ad4e" providerId="ADAL" clId="{B57F8CD6-6211-4EF0-9956-BEC5B7021E76}" dt="2024-01-08T07:54:30.806" v="57" actId="47"/>
        <pc:sldMkLst>
          <pc:docMk/>
          <pc:sldMk cId="3894620045" sldId="2064"/>
        </pc:sldMkLst>
      </pc:sldChg>
      <pc:sldChg chg="addSp delSp modSp mod">
        <pc:chgData name="Yoel Kortick" userId="167978f5-7f40-4909-85d5-d4149554ad4e" providerId="ADAL" clId="{B57F8CD6-6211-4EF0-9956-BEC5B7021E76}" dt="2024-01-08T09:44:28.939" v="927" actId="14100"/>
        <pc:sldMkLst>
          <pc:docMk/>
          <pc:sldMk cId="575754316" sldId="2065"/>
        </pc:sldMkLst>
      </pc:sldChg>
      <pc:sldChg chg="modSp del">
        <pc:chgData name="Yoel Kortick" userId="167978f5-7f40-4909-85d5-d4149554ad4e" providerId="ADAL" clId="{B57F8CD6-6211-4EF0-9956-BEC5B7021E76}" dt="2024-01-08T08:52:27.104" v="202" actId="47"/>
        <pc:sldMkLst>
          <pc:docMk/>
          <pc:sldMk cId="3866412570" sldId="2066"/>
        </pc:sldMkLst>
      </pc:sldChg>
      <pc:sldChg chg="addSp delSp modSp mod">
        <pc:chgData name="Yoel Kortick" userId="167978f5-7f40-4909-85d5-d4149554ad4e" providerId="ADAL" clId="{B57F8CD6-6211-4EF0-9956-BEC5B7021E76}" dt="2024-01-08T08:53:04.915" v="208" actId="208"/>
        <pc:sldMkLst>
          <pc:docMk/>
          <pc:sldMk cId="3758707630" sldId="2067"/>
        </pc:sldMkLst>
      </pc:sldChg>
      <pc:sldChg chg="addSp delSp modSp mod">
        <pc:chgData name="Yoel Kortick" userId="167978f5-7f40-4909-85d5-d4149554ad4e" providerId="ADAL" clId="{B57F8CD6-6211-4EF0-9956-BEC5B7021E76}" dt="2024-01-08T08:58:28.194" v="223" actId="208"/>
        <pc:sldMkLst>
          <pc:docMk/>
          <pc:sldMk cId="4018330709" sldId="2068"/>
        </pc:sldMkLst>
      </pc:sldChg>
      <pc:sldChg chg="addSp delSp modSp mod">
        <pc:chgData name="Yoel Kortick" userId="167978f5-7f40-4909-85d5-d4149554ad4e" providerId="ADAL" clId="{B57F8CD6-6211-4EF0-9956-BEC5B7021E76}" dt="2024-01-08T08:58:58.447" v="230" actId="208"/>
        <pc:sldMkLst>
          <pc:docMk/>
          <pc:sldMk cId="553369375" sldId="2069"/>
        </pc:sldMkLst>
      </pc:sldChg>
      <pc:sldChg chg="delSp modSp mod">
        <pc:chgData name="Yoel Kortick" userId="167978f5-7f40-4909-85d5-d4149554ad4e" providerId="ADAL" clId="{B57F8CD6-6211-4EF0-9956-BEC5B7021E76}" dt="2024-01-08T09:44:45.376" v="929" actId="255"/>
        <pc:sldMkLst>
          <pc:docMk/>
          <pc:sldMk cId="3407511560" sldId="2070"/>
        </pc:sldMkLst>
      </pc:sldChg>
      <pc:sldChg chg="addSp delSp modSp mod">
        <pc:chgData name="Yoel Kortick" userId="167978f5-7f40-4909-85d5-d4149554ad4e" providerId="ADAL" clId="{B57F8CD6-6211-4EF0-9956-BEC5B7021E76}" dt="2024-01-08T09:44:56.814" v="931" actId="20577"/>
        <pc:sldMkLst>
          <pc:docMk/>
          <pc:sldMk cId="1276955741" sldId="2071"/>
        </pc:sldMkLst>
      </pc:sldChg>
      <pc:sldChg chg="modSp del mod">
        <pc:chgData name="Yoel Kortick" userId="167978f5-7f40-4909-85d5-d4149554ad4e" providerId="ADAL" clId="{B57F8CD6-6211-4EF0-9956-BEC5B7021E76}" dt="2024-01-08T09:42:16.303" v="868" actId="47"/>
        <pc:sldMkLst>
          <pc:docMk/>
          <pc:sldMk cId="1948393169" sldId="2072"/>
        </pc:sldMkLst>
      </pc:sldChg>
      <pc:sldChg chg="modSp del mod">
        <pc:chgData name="Yoel Kortick" userId="167978f5-7f40-4909-85d5-d4149554ad4e" providerId="ADAL" clId="{B57F8CD6-6211-4EF0-9956-BEC5B7021E76}" dt="2024-01-08T09:42:16.303" v="868" actId="47"/>
        <pc:sldMkLst>
          <pc:docMk/>
          <pc:sldMk cId="1244136330" sldId="2073"/>
        </pc:sldMkLst>
      </pc:sldChg>
      <pc:sldChg chg="modSp del mod">
        <pc:chgData name="Yoel Kortick" userId="167978f5-7f40-4909-85d5-d4149554ad4e" providerId="ADAL" clId="{B57F8CD6-6211-4EF0-9956-BEC5B7021E76}" dt="2024-01-08T09:42:16.303" v="868" actId="47"/>
        <pc:sldMkLst>
          <pc:docMk/>
          <pc:sldMk cId="3254742492" sldId="2074"/>
        </pc:sldMkLst>
      </pc:sldChg>
      <pc:sldChg chg="modSp del mod">
        <pc:chgData name="Yoel Kortick" userId="167978f5-7f40-4909-85d5-d4149554ad4e" providerId="ADAL" clId="{B57F8CD6-6211-4EF0-9956-BEC5B7021E76}" dt="2024-01-08T09:42:16.303" v="868" actId="47"/>
        <pc:sldMkLst>
          <pc:docMk/>
          <pc:sldMk cId="1036408129" sldId="2075"/>
        </pc:sldMkLst>
      </pc:sldChg>
      <pc:sldChg chg="modSp del mod">
        <pc:chgData name="Yoel Kortick" userId="167978f5-7f40-4909-85d5-d4149554ad4e" providerId="ADAL" clId="{B57F8CD6-6211-4EF0-9956-BEC5B7021E76}" dt="2024-01-08T09:42:16.303" v="868" actId="47"/>
        <pc:sldMkLst>
          <pc:docMk/>
          <pc:sldMk cId="1622034759" sldId="2076"/>
        </pc:sldMkLst>
      </pc:sldChg>
      <pc:sldChg chg="del">
        <pc:chgData name="Yoel Kortick" userId="167978f5-7f40-4909-85d5-d4149554ad4e" providerId="ADAL" clId="{B57F8CD6-6211-4EF0-9956-BEC5B7021E76}" dt="2024-01-08T09:42:16.303" v="868" actId="47"/>
        <pc:sldMkLst>
          <pc:docMk/>
          <pc:sldMk cId="804512580" sldId="2077"/>
        </pc:sldMkLst>
      </pc:sldChg>
      <pc:sldChg chg="del">
        <pc:chgData name="Yoel Kortick" userId="167978f5-7f40-4909-85d5-d4149554ad4e" providerId="ADAL" clId="{B57F8CD6-6211-4EF0-9956-BEC5B7021E76}" dt="2024-01-08T09:42:16.303" v="868" actId="47"/>
        <pc:sldMkLst>
          <pc:docMk/>
          <pc:sldMk cId="1435979130" sldId="2078"/>
        </pc:sldMkLst>
      </pc:sldChg>
      <pc:sldChg chg="del">
        <pc:chgData name="Yoel Kortick" userId="167978f5-7f40-4909-85d5-d4149554ad4e" providerId="ADAL" clId="{B57F8CD6-6211-4EF0-9956-BEC5B7021E76}" dt="2024-01-08T09:42:16.303" v="868" actId="47"/>
        <pc:sldMkLst>
          <pc:docMk/>
          <pc:sldMk cId="3719853805" sldId="2079"/>
        </pc:sldMkLst>
      </pc:sldChg>
      <pc:sldChg chg="del">
        <pc:chgData name="Yoel Kortick" userId="167978f5-7f40-4909-85d5-d4149554ad4e" providerId="ADAL" clId="{B57F8CD6-6211-4EF0-9956-BEC5B7021E76}" dt="2024-01-08T09:42:16.303" v="868" actId="47"/>
        <pc:sldMkLst>
          <pc:docMk/>
          <pc:sldMk cId="3850478938" sldId="2080"/>
        </pc:sldMkLst>
      </pc:sldChg>
      <pc:sldChg chg="del">
        <pc:chgData name="Yoel Kortick" userId="167978f5-7f40-4909-85d5-d4149554ad4e" providerId="ADAL" clId="{B57F8CD6-6211-4EF0-9956-BEC5B7021E76}" dt="2024-01-08T09:42:16.303" v="868" actId="47"/>
        <pc:sldMkLst>
          <pc:docMk/>
          <pc:sldMk cId="2981781672" sldId="2081"/>
        </pc:sldMkLst>
      </pc:sldChg>
      <pc:sldChg chg="del">
        <pc:chgData name="Yoel Kortick" userId="167978f5-7f40-4909-85d5-d4149554ad4e" providerId="ADAL" clId="{B57F8CD6-6211-4EF0-9956-BEC5B7021E76}" dt="2024-01-08T09:42:16.303" v="868" actId="47"/>
        <pc:sldMkLst>
          <pc:docMk/>
          <pc:sldMk cId="2077187421" sldId="2082"/>
        </pc:sldMkLst>
      </pc:sldChg>
      <pc:sldChg chg="del">
        <pc:chgData name="Yoel Kortick" userId="167978f5-7f40-4909-85d5-d4149554ad4e" providerId="ADAL" clId="{B57F8CD6-6211-4EF0-9956-BEC5B7021E76}" dt="2024-01-08T09:42:16.303" v="868" actId="47"/>
        <pc:sldMkLst>
          <pc:docMk/>
          <pc:sldMk cId="4110807980" sldId="2083"/>
        </pc:sldMkLst>
      </pc:sldChg>
      <pc:sldChg chg="del">
        <pc:chgData name="Yoel Kortick" userId="167978f5-7f40-4909-85d5-d4149554ad4e" providerId="ADAL" clId="{B57F8CD6-6211-4EF0-9956-BEC5B7021E76}" dt="2024-01-08T09:42:16.303" v="868" actId="47"/>
        <pc:sldMkLst>
          <pc:docMk/>
          <pc:sldMk cId="2149653344" sldId="2084"/>
        </pc:sldMkLst>
      </pc:sldChg>
      <pc:sldChg chg="del">
        <pc:chgData name="Yoel Kortick" userId="167978f5-7f40-4909-85d5-d4149554ad4e" providerId="ADAL" clId="{B57F8CD6-6211-4EF0-9956-BEC5B7021E76}" dt="2024-01-08T09:42:16.303" v="868" actId="47"/>
        <pc:sldMkLst>
          <pc:docMk/>
          <pc:sldMk cId="2509125860" sldId="2085"/>
        </pc:sldMkLst>
      </pc:sldChg>
      <pc:sldChg chg="del">
        <pc:chgData name="Yoel Kortick" userId="167978f5-7f40-4909-85d5-d4149554ad4e" providerId="ADAL" clId="{B57F8CD6-6211-4EF0-9956-BEC5B7021E76}" dt="2024-01-08T09:42:16.303" v="868" actId="47"/>
        <pc:sldMkLst>
          <pc:docMk/>
          <pc:sldMk cId="2080693812" sldId="2087"/>
        </pc:sldMkLst>
      </pc:sldChg>
      <pc:sldChg chg="del">
        <pc:chgData name="Yoel Kortick" userId="167978f5-7f40-4909-85d5-d4149554ad4e" providerId="ADAL" clId="{B57F8CD6-6211-4EF0-9956-BEC5B7021E76}" dt="2024-01-08T09:42:16.303" v="868" actId="47"/>
        <pc:sldMkLst>
          <pc:docMk/>
          <pc:sldMk cId="155353832" sldId="2088"/>
        </pc:sldMkLst>
      </pc:sldChg>
      <pc:sldChg chg="del">
        <pc:chgData name="Yoel Kortick" userId="167978f5-7f40-4909-85d5-d4149554ad4e" providerId="ADAL" clId="{B57F8CD6-6211-4EF0-9956-BEC5B7021E76}" dt="2024-01-08T09:42:16.303" v="868" actId="47"/>
        <pc:sldMkLst>
          <pc:docMk/>
          <pc:sldMk cId="3336179988" sldId="2089"/>
        </pc:sldMkLst>
      </pc:sldChg>
      <pc:sldChg chg="del">
        <pc:chgData name="Yoel Kortick" userId="167978f5-7f40-4909-85d5-d4149554ad4e" providerId="ADAL" clId="{B57F8CD6-6211-4EF0-9956-BEC5B7021E76}" dt="2024-01-08T09:42:16.303" v="868" actId="47"/>
        <pc:sldMkLst>
          <pc:docMk/>
          <pc:sldMk cId="3489711929" sldId="2090"/>
        </pc:sldMkLst>
      </pc:sldChg>
      <pc:sldChg chg="del">
        <pc:chgData name="Yoel Kortick" userId="167978f5-7f40-4909-85d5-d4149554ad4e" providerId="ADAL" clId="{B57F8CD6-6211-4EF0-9956-BEC5B7021E76}" dt="2024-01-08T09:42:16.303" v="868" actId="47"/>
        <pc:sldMkLst>
          <pc:docMk/>
          <pc:sldMk cId="3317938502" sldId="2091"/>
        </pc:sldMkLst>
      </pc:sldChg>
      <pc:sldChg chg="del">
        <pc:chgData name="Yoel Kortick" userId="167978f5-7f40-4909-85d5-d4149554ad4e" providerId="ADAL" clId="{B57F8CD6-6211-4EF0-9956-BEC5B7021E76}" dt="2024-01-08T09:42:16.303" v="868" actId="47"/>
        <pc:sldMkLst>
          <pc:docMk/>
          <pc:sldMk cId="1624540354" sldId="2092"/>
        </pc:sldMkLst>
      </pc:sldChg>
      <pc:sldChg chg="del">
        <pc:chgData name="Yoel Kortick" userId="167978f5-7f40-4909-85d5-d4149554ad4e" providerId="ADAL" clId="{B57F8CD6-6211-4EF0-9956-BEC5B7021E76}" dt="2024-01-08T09:42:16.303" v="868" actId="47"/>
        <pc:sldMkLst>
          <pc:docMk/>
          <pc:sldMk cId="3182911485" sldId="2093"/>
        </pc:sldMkLst>
      </pc:sldChg>
      <pc:sldChg chg="del">
        <pc:chgData name="Yoel Kortick" userId="167978f5-7f40-4909-85d5-d4149554ad4e" providerId="ADAL" clId="{B57F8CD6-6211-4EF0-9956-BEC5B7021E76}" dt="2024-01-08T09:42:16.303" v="868" actId="47"/>
        <pc:sldMkLst>
          <pc:docMk/>
          <pc:sldMk cId="575746005" sldId="2094"/>
        </pc:sldMkLst>
      </pc:sldChg>
      <pc:sldChg chg="addSp delSp modSp add mod">
        <pc:chgData name="Yoel Kortick" userId="167978f5-7f40-4909-85d5-d4149554ad4e" providerId="ADAL" clId="{B57F8CD6-6211-4EF0-9956-BEC5B7021E76}" dt="2024-01-08T09:04:44.846" v="259" actId="14100"/>
        <pc:sldMkLst>
          <pc:docMk/>
          <pc:sldMk cId="3192449288" sldId="2095"/>
        </pc:sldMkLst>
      </pc:sldChg>
      <pc:sldChg chg="addSp delSp modSp add mod">
        <pc:chgData name="Yoel Kortick" userId="167978f5-7f40-4909-85d5-d4149554ad4e" providerId="ADAL" clId="{B57F8CD6-6211-4EF0-9956-BEC5B7021E76}" dt="2024-01-08T09:21:08.033" v="365" actId="1076"/>
        <pc:sldMkLst>
          <pc:docMk/>
          <pc:sldMk cId="321810292" sldId="2096"/>
        </pc:sldMkLst>
      </pc:sldChg>
      <pc:sldChg chg="addSp delSp modSp add mod">
        <pc:chgData name="Yoel Kortick" userId="167978f5-7f40-4909-85d5-d4149554ad4e" providerId="ADAL" clId="{B57F8CD6-6211-4EF0-9956-BEC5B7021E76}" dt="2024-01-08T09:23:33.661" v="393" actId="14100"/>
        <pc:sldMkLst>
          <pc:docMk/>
          <pc:sldMk cId="3157656133" sldId="2097"/>
        </pc:sldMkLst>
      </pc:sldChg>
      <pc:sldChg chg="addSp delSp modSp add mod">
        <pc:chgData name="Yoel Kortick" userId="167978f5-7f40-4909-85d5-d4149554ad4e" providerId="ADAL" clId="{B57F8CD6-6211-4EF0-9956-BEC5B7021E76}" dt="2024-01-08T09:38:15.082" v="772" actId="478"/>
        <pc:sldMkLst>
          <pc:docMk/>
          <pc:sldMk cId="2957719289" sldId="2098"/>
        </pc:sldMkLst>
      </pc:sldChg>
      <pc:sldMasterChg chg="modSp mod">
        <pc:chgData name="Yoel Kortick" userId="167978f5-7f40-4909-85d5-d4149554ad4e" providerId="ADAL" clId="{B57F8CD6-6211-4EF0-9956-BEC5B7021E76}" dt="2024-01-08T07:44:29.199" v="4" actId="20577"/>
        <pc:sldMasterMkLst>
          <pc:docMk/>
          <pc:sldMasterMk cId="2149381290" sldId="2147483648"/>
        </pc:sldMasterMkLst>
      </pc:sldMasterChg>
    </pc:docChg>
  </pc:docChgLst>
  <pc:docChgLst>
    <pc:chgData name="Yoel Kortick" userId="167978f5-7f40-4909-85d5-d4149554ad4e" providerId="ADAL" clId="{09EF2CF4-5CED-4517-BED1-15E5B6E2F0FF}"/>
    <pc:docChg chg="undo custSel addSld modSld">
      <pc:chgData name="Yoel Kortick" userId="167978f5-7f40-4909-85d5-d4149554ad4e" providerId="ADAL" clId="{09EF2CF4-5CED-4517-BED1-15E5B6E2F0FF}" dt="2025-03-25T06:55:04.115" v="821" actId="167"/>
      <pc:docMkLst>
        <pc:docMk/>
      </pc:docMkLst>
      <pc:sldChg chg="modSp mod">
        <pc:chgData name="Yoel Kortick" userId="167978f5-7f40-4909-85d5-d4149554ad4e" providerId="ADAL" clId="{09EF2CF4-5CED-4517-BED1-15E5B6E2F0FF}" dt="2025-03-24T03:02:20.868" v="3" actId="20577"/>
        <pc:sldMkLst>
          <pc:docMk/>
          <pc:sldMk cId="3428876548" sldId="2101"/>
        </pc:sldMkLst>
        <pc:spChg chg="mod">
          <ac:chgData name="Yoel Kortick" userId="167978f5-7f40-4909-85d5-d4149554ad4e" providerId="ADAL" clId="{09EF2CF4-5CED-4517-BED1-15E5B6E2F0FF}" dt="2025-03-24T03:02:20.868" v="3" actId="20577"/>
          <ac:spMkLst>
            <pc:docMk/>
            <pc:sldMk cId="3428876548" sldId="2101"/>
            <ac:spMk id="9" creationId="{C77D9A66-FC01-63F5-B236-098C31A5692D}"/>
          </ac:spMkLst>
        </pc:spChg>
      </pc:sldChg>
      <pc:sldChg chg="addSp delSp modSp add mod">
        <pc:chgData name="Yoel Kortick" userId="167978f5-7f40-4909-85d5-d4149554ad4e" providerId="ADAL" clId="{09EF2CF4-5CED-4517-BED1-15E5B6E2F0FF}" dt="2025-03-24T14:39:06.978" v="62" actId="14100"/>
        <pc:sldMkLst>
          <pc:docMk/>
          <pc:sldMk cId="2698372226" sldId="2258"/>
        </pc:sldMkLst>
        <pc:spChg chg="mod">
          <ac:chgData name="Yoel Kortick" userId="167978f5-7f40-4909-85d5-d4149554ad4e" providerId="ADAL" clId="{09EF2CF4-5CED-4517-BED1-15E5B6E2F0FF}" dt="2025-03-24T14:38:35.427" v="49" actId="33524"/>
          <ac:spMkLst>
            <pc:docMk/>
            <pc:sldMk cId="2698372226" sldId="2258"/>
            <ac:spMk id="4" creationId="{BF8DFBC9-13DA-CC9F-EE1F-2C80857829DE}"/>
          </ac:spMkLst>
        </pc:spChg>
        <pc:spChg chg="mod">
          <ac:chgData name="Yoel Kortick" userId="167978f5-7f40-4909-85d5-d4149554ad4e" providerId="ADAL" clId="{09EF2CF4-5CED-4517-BED1-15E5B6E2F0FF}" dt="2025-03-24T14:39:06.978" v="62" actId="14100"/>
          <ac:spMkLst>
            <pc:docMk/>
            <pc:sldMk cId="2698372226" sldId="2258"/>
            <ac:spMk id="7" creationId="{E8C35970-E248-E7F8-A58E-2EA4941018BF}"/>
          </ac:spMkLst>
        </pc:spChg>
        <pc:spChg chg="del">
          <ac:chgData name="Yoel Kortick" userId="167978f5-7f40-4909-85d5-d4149554ad4e" providerId="ADAL" clId="{09EF2CF4-5CED-4517-BED1-15E5B6E2F0FF}" dt="2025-03-24T14:38:52.069" v="52" actId="478"/>
          <ac:spMkLst>
            <pc:docMk/>
            <pc:sldMk cId="2698372226" sldId="2258"/>
            <ac:spMk id="8" creationId="{933B9528-3D1C-66F3-CF7C-679AD3604176}"/>
          </ac:spMkLst>
        </pc:spChg>
        <pc:spChg chg="del">
          <ac:chgData name="Yoel Kortick" userId="167978f5-7f40-4909-85d5-d4149554ad4e" providerId="ADAL" clId="{09EF2CF4-5CED-4517-BED1-15E5B6E2F0FF}" dt="2025-03-24T14:38:51.397" v="51" actId="478"/>
          <ac:spMkLst>
            <pc:docMk/>
            <pc:sldMk cId="2698372226" sldId="2258"/>
            <ac:spMk id="9" creationId="{2D2B44AB-70A9-5C53-06E1-C67E357EB683}"/>
          </ac:spMkLst>
        </pc:spChg>
        <pc:spChg chg="del">
          <ac:chgData name="Yoel Kortick" userId="167978f5-7f40-4909-85d5-d4149554ad4e" providerId="ADAL" clId="{09EF2CF4-5CED-4517-BED1-15E5B6E2F0FF}" dt="2025-03-24T14:38:53.176" v="53" actId="478"/>
          <ac:spMkLst>
            <pc:docMk/>
            <pc:sldMk cId="2698372226" sldId="2258"/>
            <ac:spMk id="10" creationId="{E7290229-1EF8-7FBF-C909-F46A99F5B5E2}"/>
          </ac:spMkLst>
        </pc:spChg>
        <pc:picChg chg="del">
          <ac:chgData name="Yoel Kortick" userId="167978f5-7f40-4909-85d5-d4149554ad4e" providerId="ADAL" clId="{09EF2CF4-5CED-4517-BED1-15E5B6E2F0FF}" dt="2025-03-24T14:38:36.837" v="50" actId="478"/>
          <ac:picMkLst>
            <pc:docMk/>
            <pc:sldMk cId="2698372226" sldId="2258"/>
            <ac:picMk id="5" creationId="{D0973E0F-82BE-BC50-87C7-054408E5BFF6}"/>
          </ac:picMkLst>
        </pc:picChg>
        <pc:picChg chg="add mod ord">
          <ac:chgData name="Yoel Kortick" userId="167978f5-7f40-4909-85d5-d4149554ad4e" providerId="ADAL" clId="{09EF2CF4-5CED-4517-BED1-15E5B6E2F0FF}" dt="2025-03-24T14:39:00.597" v="60" actId="167"/>
          <ac:picMkLst>
            <pc:docMk/>
            <pc:sldMk cId="2698372226" sldId="2258"/>
            <ac:picMk id="6" creationId="{C4645748-7BF5-F9AE-D718-689E246C628A}"/>
          </ac:picMkLst>
        </pc:picChg>
      </pc:sldChg>
      <pc:sldChg chg="addSp delSp modSp add mod">
        <pc:chgData name="Yoel Kortick" userId="167978f5-7f40-4909-85d5-d4149554ad4e" providerId="ADAL" clId="{09EF2CF4-5CED-4517-BED1-15E5B6E2F0FF}" dt="2025-03-24T14:40:11.123" v="136" actId="208"/>
        <pc:sldMkLst>
          <pc:docMk/>
          <pc:sldMk cId="4065467987" sldId="2259"/>
        </pc:sldMkLst>
        <pc:spChg chg="mod">
          <ac:chgData name="Yoel Kortick" userId="167978f5-7f40-4909-85d5-d4149554ad4e" providerId="ADAL" clId="{09EF2CF4-5CED-4517-BED1-15E5B6E2F0FF}" dt="2025-03-24T14:39:36.706" v="118" actId="20577"/>
          <ac:spMkLst>
            <pc:docMk/>
            <pc:sldMk cId="4065467987" sldId="2259"/>
            <ac:spMk id="4" creationId="{BCCA67F3-1CC8-942C-6533-A7865F89C871}"/>
          </ac:spMkLst>
        </pc:spChg>
        <pc:spChg chg="mod">
          <ac:chgData name="Yoel Kortick" userId="167978f5-7f40-4909-85d5-d4149554ad4e" providerId="ADAL" clId="{09EF2CF4-5CED-4517-BED1-15E5B6E2F0FF}" dt="2025-03-24T14:40:08.143" v="135" actId="1036"/>
          <ac:spMkLst>
            <pc:docMk/>
            <pc:sldMk cId="4065467987" sldId="2259"/>
            <ac:spMk id="7" creationId="{A34662F1-A929-75C6-D0AD-C8B48AEE268C}"/>
          </ac:spMkLst>
        </pc:spChg>
        <pc:picChg chg="add mod ord">
          <ac:chgData name="Yoel Kortick" userId="167978f5-7f40-4909-85d5-d4149554ad4e" providerId="ADAL" clId="{09EF2CF4-5CED-4517-BED1-15E5B6E2F0FF}" dt="2025-03-24T14:40:11.123" v="136" actId="208"/>
          <ac:picMkLst>
            <pc:docMk/>
            <pc:sldMk cId="4065467987" sldId="2259"/>
            <ac:picMk id="5" creationId="{9D57E575-822E-AAC4-927A-0D3A4C6337EA}"/>
          </ac:picMkLst>
        </pc:picChg>
        <pc:picChg chg="del">
          <ac:chgData name="Yoel Kortick" userId="167978f5-7f40-4909-85d5-d4149554ad4e" providerId="ADAL" clId="{09EF2CF4-5CED-4517-BED1-15E5B6E2F0FF}" dt="2025-03-24T14:39:53.089" v="119" actId="478"/>
          <ac:picMkLst>
            <pc:docMk/>
            <pc:sldMk cId="4065467987" sldId="2259"/>
            <ac:picMk id="6" creationId="{14873206-50C2-413B-5C32-F28A67E799CE}"/>
          </ac:picMkLst>
        </pc:picChg>
      </pc:sldChg>
      <pc:sldChg chg="addSp delSp modSp add mod">
        <pc:chgData name="Yoel Kortick" userId="167978f5-7f40-4909-85d5-d4149554ad4e" providerId="ADAL" clId="{09EF2CF4-5CED-4517-BED1-15E5B6E2F0FF}" dt="2025-03-24T14:42:21.466" v="180" actId="571"/>
        <pc:sldMkLst>
          <pc:docMk/>
          <pc:sldMk cId="3414987451" sldId="2260"/>
        </pc:sldMkLst>
        <pc:spChg chg="mod">
          <ac:chgData name="Yoel Kortick" userId="167978f5-7f40-4909-85d5-d4149554ad4e" providerId="ADAL" clId="{09EF2CF4-5CED-4517-BED1-15E5B6E2F0FF}" dt="2025-03-24T14:42:07.915" v="175" actId="20577"/>
          <ac:spMkLst>
            <pc:docMk/>
            <pc:sldMk cId="3414987451" sldId="2260"/>
            <ac:spMk id="4" creationId="{E4765FC5-5295-31A1-0F70-7F6A1C26BC27}"/>
          </ac:spMkLst>
        </pc:spChg>
        <pc:spChg chg="mod">
          <ac:chgData name="Yoel Kortick" userId="167978f5-7f40-4909-85d5-d4149554ad4e" providerId="ADAL" clId="{09EF2CF4-5CED-4517-BED1-15E5B6E2F0FF}" dt="2025-03-24T14:42:17.405" v="179" actId="1076"/>
          <ac:spMkLst>
            <pc:docMk/>
            <pc:sldMk cId="3414987451" sldId="2260"/>
            <ac:spMk id="7" creationId="{DF3ACFB8-6682-8E87-E762-4DB97A0FF0C1}"/>
          </ac:spMkLst>
        </pc:spChg>
        <pc:spChg chg="add mod">
          <ac:chgData name="Yoel Kortick" userId="167978f5-7f40-4909-85d5-d4149554ad4e" providerId="ADAL" clId="{09EF2CF4-5CED-4517-BED1-15E5B6E2F0FF}" dt="2025-03-24T14:42:21.466" v="180" actId="571"/>
          <ac:spMkLst>
            <pc:docMk/>
            <pc:sldMk cId="3414987451" sldId="2260"/>
            <ac:spMk id="8" creationId="{67A6C3F7-EEA0-41FF-9219-ADE3DA40E4D5}"/>
          </ac:spMkLst>
        </pc:spChg>
        <pc:picChg chg="del">
          <ac:chgData name="Yoel Kortick" userId="167978f5-7f40-4909-85d5-d4149554ad4e" providerId="ADAL" clId="{09EF2CF4-5CED-4517-BED1-15E5B6E2F0FF}" dt="2025-03-24T14:41:58.165" v="162" actId="478"/>
          <ac:picMkLst>
            <pc:docMk/>
            <pc:sldMk cId="3414987451" sldId="2260"/>
            <ac:picMk id="5" creationId="{8CB4FAE3-4144-20D3-6B5D-43BE571FAA5D}"/>
          </ac:picMkLst>
        </pc:picChg>
        <pc:picChg chg="add mod ord">
          <ac:chgData name="Yoel Kortick" userId="167978f5-7f40-4909-85d5-d4149554ad4e" providerId="ADAL" clId="{09EF2CF4-5CED-4517-BED1-15E5B6E2F0FF}" dt="2025-03-24T14:42:14.935" v="178" actId="167"/>
          <ac:picMkLst>
            <pc:docMk/>
            <pc:sldMk cId="3414987451" sldId="2260"/>
            <ac:picMk id="6" creationId="{D0004235-04C8-6B74-8645-393908C366E5}"/>
          </ac:picMkLst>
        </pc:picChg>
      </pc:sldChg>
      <pc:sldChg chg="addSp delSp modSp add mod">
        <pc:chgData name="Yoel Kortick" userId="167978f5-7f40-4909-85d5-d4149554ad4e" providerId="ADAL" clId="{09EF2CF4-5CED-4517-BED1-15E5B6E2F0FF}" dt="2025-03-24T14:45:20.461" v="341" actId="1036"/>
        <pc:sldMkLst>
          <pc:docMk/>
          <pc:sldMk cId="2990869227" sldId="2261"/>
        </pc:sldMkLst>
        <pc:spChg chg="mod">
          <ac:chgData name="Yoel Kortick" userId="167978f5-7f40-4909-85d5-d4149554ad4e" providerId="ADAL" clId="{09EF2CF4-5CED-4517-BED1-15E5B6E2F0FF}" dt="2025-03-24T14:43:46.663" v="296" actId="20577"/>
          <ac:spMkLst>
            <pc:docMk/>
            <pc:sldMk cId="2990869227" sldId="2261"/>
            <ac:spMk id="4" creationId="{DAD70372-E158-B1FE-4C9B-FB6D9043EA37}"/>
          </ac:spMkLst>
        </pc:spChg>
        <pc:spChg chg="mod">
          <ac:chgData name="Yoel Kortick" userId="167978f5-7f40-4909-85d5-d4149554ad4e" providerId="ADAL" clId="{09EF2CF4-5CED-4517-BED1-15E5B6E2F0FF}" dt="2025-03-24T14:45:20.461" v="341" actId="1036"/>
          <ac:spMkLst>
            <pc:docMk/>
            <pc:sldMk cId="2990869227" sldId="2261"/>
            <ac:spMk id="7" creationId="{3A9E894B-C47C-333C-C356-F85B77DC0549}"/>
          </ac:spMkLst>
        </pc:spChg>
        <pc:spChg chg="mod">
          <ac:chgData name="Yoel Kortick" userId="167978f5-7f40-4909-85d5-d4149554ad4e" providerId="ADAL" clId="{09EF2CF4-5CED-4517-BED1-15E5B6E2F0FF}" dt="2025-03-24T14:45:20.461" v="341" actId="1036"/>
          <ac:spMkLst>
            <pc:docMk/>
            <pc:sldMk cId="2990869227" sldId="2261"/>
            <ac:spMk id="8" creationId="{97CAB7F2-6272-B18D-1134-51D555AF822C}"/>
          </ac:spMkLst>
        </pc:spChg>
        <pc:picChg chg="add mod ord">
          <ac:chgData name="Yoel Kortick" userId="167978f5-7f40-4909-85d5-d4149554ad4e" providerId="ADAL" clId="{09EF2CF4-5CED-4517-BED1-15E5B6E2F0FF}" dt="2025-03-24T14:45:20.461" v="341" actId="1036"/>
          <ac:picMkLst>
            <pc:docMk/>
            <pc:sldMk cId="2990869227" sldId="2261"/>
            <ac:picMk id="5" creationId="{524287AC-35D1-7BC7-9FA3-EF83B6273090}"/>
          </ac:picMkLst>
        </pc:picChg>
        <pc:picChg chg="del">
          <ac:chgData name="Yoel Kortick" userId="167978f5-7f40-4909-85d5-d4149554ad4e" providerId="ADAL" clId="{09EF2CF4-5CED-4517-BED1-15E5B6E2F0FF}" dt="2025-03-24T14:43:49.463" v="297" actId="478"/>
          <ac:picMkLst>
            <pc:docMk/>
            <pc:sldMk cId="2990869227" sldId="2261"/>
            <ac:picMk id="6" creationId="{730C63DA-BBF0-600B-444D-C13A2BF1819D}"/>
          </ac:picMkLst>
        </pc:picChg>
        <pc:picChg chg="add del mod">
          <ac:chgData name="Yoel Kortick" userId="167978f5-7f40-4909-85d5-d4149554ad4e" providerId="ADAL" clId="{09EF2CF4-5CED-4517-BED1-15E5B6E2F0FF}" dt="2025-03-24T14:45:13.438" v="336" actId="22"/>
          <ac:picMkLst>
            <pc:docMk/>
            <pc:sldMk cId="2990869227" sldId="2261"/>
            <ac:picMk id="10" creationId="{1C0333B4-B7D8-3AA8-BAF4-611104BB1179}"/>
          </ac:picMkLst>
        </pc:picChg>
      </pc:sldChg>
      <pc:sldChg chg="addSp delSp modSp add mod">
        <pc:chgData name="Yoel Kortick" userId="167978f5-7f40-4909-85d5-d4149554ad4e" providerId="ADAL" clId="{09EF2CF4-5CED-4517-BED1-15E5B6E2F0FF}" dt="2025-03-24T14:46:02.870" v="432" actId="208"/>
        <pc:sldMkLst>
          <pc:docMk/>
          <pc:sldMk cId="2787011645" sldId="2262"/>
        </pc:sldMkLst>
        <pc:spChg chg="mod">
          <ac:chgData name="Yoel Kortick" userId="167978f5-7f40-4909-85d5-d4149554ad4e" providerId="ADAL" clId="{09EF2CF4-5CED-4517-BED1-15E5B6E2F0FF}" dt="2025-03-24T14:45:44.117" v="421" actId="27636"/>
          <ac:spMkLst>
            <pc:docMk/>
            <pc:sldMk cId="2787011645" sldId="2262"/>
            <ac:spMk id="4" creationId="{93EA48B8-339E-1C54-F02F-8DA22554F9AF}"/>
          </ac:spMkLst>
        </pc:spChg>
        <pc:spChg chg="mod">
          <ac:chgData name="Yoel Kortick" userId="167978f5-7f40-4909-85d5-d4149554ad4e" providerId="ADAL" clId="{09EF2CF4-5CED-4517-BED1-15E5B6E2F0FF}" dt="2025-03-24T14:45:59.182" v="431" actId="1035"/>
          <ac:spMkLst>
            <pc:docMk/>
            <pc:sldMk cId="2787011645" sldId="2262"/>
            <ac:spMk id="7" creationId="{DFA836AF-8239-11FF-C455-4703E84476F5}"/>
          </ac:spMkLst>
        </pc:spChg>
        <pc:spChg chg="mod">
          <ac:chgData name="Yoel Kortick" userId="167978f5-7f40-4909-85d5-d4149554ad4e" providerId="ADAL" clId="{09EF2CF4-5CED-4517-BED1-15E5B6E2F0FF}" dt="2025-03-24T14:45:53.572" v="425" actId="1076"/>
          <ac:spMkLst>
            <pc:docMk/>
            <pc:sldMk cId="2787011645" sldId="2262"/>
            <ac:spMk id="8" creationId="{10201166-B3FA-F0A5-A3AF-3DDBADADC86E}"/>
          </ac:spMkLst>
        </pc:spChg>
        <pc:picChg chg="del">
          <ac:chgData name="Yoel Kortick" userId="167978f5-7f40-4909-85d5-d4149554ad4e" providerId="ADAL" clId="{09EF2CF4-5CED-4517-BED1-15E5B6E2F0FF}" dt="2025-03-24T14:45:46.563" v="422" actId="478"/>
          <ac:picMkLst>
            <pc:docMk/>
            <pc:sldMk cId="2787011645" sldId="2262"/>
            <ac:picMk id="5" creationId="{60E8BCA6-6D67-EAAF-C706-7813F667DADD}"/>
          </ac:picMkLst>
        </pc:picChg>
        <pc:picChg chg="add mod ord">
          <ac:chgData name="Yoel Kortick" userId="167978f5-7f40-4909-85d5-d4149554ad4e" providerId="ADAL" clId="{09EF2CF4-5CED-4517-BED1-15E5B6E2F0FF}" dt="2025-03-24T14:46:02.870" v="432" actId="208"/>
          <ac:picMkLst>
            <pc:docMk/>
            <pc:sldMk cId="2787011645" sldId="2262"/>
            <ac:picMk id="6" creationId="{5E2AB0D3-6A87-D273-3C40-6C32F2545947}"/>
          </ac:picMkLst>
        </pc:picChg>
      </pc:sldChg>
      <pc:sldChg chg="delSp modSp add mod">
        <pc:chgData name="Yoel Kortick" userId="167978f5-7f40-4909-85d5-d4149554ad4e" providerId="ADAL" clId="{09EF2CF4-5CED-4517-BED1-15E5B6E2F0FF}" dt="2025-03-24T15:24:15.221" v="589" actId="20577"/>
        <pc:sldMkLst>
          <pc:docMk/>
          <pc:sldMk cId="3417162918" sldId="2263"/>
        </pc:sldMkLst>
        <pc:spChg chg="mod">
          <ac:chgData name="Yoel Kortick" userId="167978f5-7f40-4909-85d5-d4149554ad4e" providerId="ADAL" clId="{09EF2CF4-5CED-4517-BED1-15E5B6E2F0FF}" dt="2025-03-24T15:24:15.221" v="589" actId="20577"/>
          <ac:spMkLst>
            <pc:docMk/>
            <pc:sldMk cId="3417162918" sldId="2263"/>
            <ac:spMk id="4" creationId="{55AF515F-9EAD-EDE5-449D-0A217A9D2D8A}"/>
          </ac:spMkLst>
        </pc:spChg>
        <pc:spChg chg="del">
          <ac:chgData name="Yoel Kortick" userId="167978f5-7f40-4909-85d5-d4149554ad4e" providerId="ADAL" clId="{09EF2CF4-5CED-4517-BED1-15E5B6E2F0FF}" dt="2025-03-24T15:23:27.725" v="569" actId="478"/>
          <ac:spMkLst>
            <pc:docMk/>
            <pc:sldMk cId="3417162918" sldId="2263"/>
            <ac:spMk id="7" creationId="{0EDEF684-5042-2A3B-0CD9-58BCECB80B81}"/>
          </ac:spMkLst>
        </pc:spChg>
        <pc:spChg chg="del">
          <ac:chgData name="Yoel Kortick" userId="167978f5-7f40-4909-85d5-d4149554ad4e" providerId="ADAL" clId="{09EF2CF4-5CED-4517-BED1-15E5B6E2F0FF}" dt="2025-03-24T15:23:27.725" v="569" actId="478"/>
          <ac:spMkLst>
            <pc:docMk/>
            <pc:sldMk cId="3417162918" sldId="2263"/>
            <ac:spMk id="8" creationId="{040D4C0A-51D5-8740-C65D-69DEAF247B20}"/>
          </ac:spMkLst>
        </pc:spChg>
        <pc:picChg chg="del">
          <ac:chgData name="Yoel Kortick" userId="167978f5-7f40-4909-85d5-d4149554ad4e" providerId="ADAL" clId="{09EF2CF4-5CED-4517-BED1-15E5B6E2F0FF}" dt="2025-03-24T15:23:27.725" v="569" actId="478"/>
          <ac:picMkLst>
            <pc:docMk/>
            <pc:sldMk cId="3417162918" sldId="2263"/>
            <ac:picMk id="6" creationId="{DF41B5B1-B0F5-4CEE-BB29-C1FFB5E5806F}"/>
          </ac:picMkLst>
        </pc:picChg>
      </pc:sldChg>
      <pc:sldChg chg="addSp modSp add mod">
        <pc:chgData name="Yoel Kortick" userId="167978f5-7f40-4909-85d5-d4149554ad4e" providerId="ADAL" clId="{09EF2CF4-5CED-4517-BED1-15E5B6E2F0FF}" dt="2025-03-25T06:51:47.337" v="661" actId="11529"/>
        <pc:sldMkLst>
          <pc:docMk/>
          <pc:sldMk cId="4022019921" sldId="2264"/>
        </pc:sldMkLst>
        <pc:spChg chg="mod">
          <ac:chgData name="Yoel Kortick" userId="167978f5-7f40-4909-85d5-d4149554ad4e" providerId="ADAL" clId="{09EF2CF4-5CED-4517-BED1-15E5B6E2F0FF}" dt="2025-03-25T06:51:05.690" v="650" actId="313"/>
          <ac:spMkLst>
            <pc:docMk/>
            <pc:sldMk cId="4022019921" sldId="2264"/>
            <ac:spMk id="4" creationId="{DDA34975-C42F-CD0B-5120-4D9CA1054433}"/>
          </ac:spMkLst>
        </pc:spChg>
        <pc:spChg chg="add mod">
          <ac:chgData name="Yoel Kortick" userId="167978f5-7f40-4909-85d5-d4149554ad4e" providerId="ADAL" clId="{09EF2CF4-5CED-4517-BED1-15E5B6E2F0FF}" dt="2025-03-25T06:51:35.155" v="659" actId="1035"/>
          <ac:spMkLst>
            <pc:docMk/>
            <pc:sldMk cId="4022019921" sldId="2264"/>
            <ac:spMk id="6" creationId="{4C91DEF4-FF5B-ED74-A5DB-8BB22A82B8D5}"/>
          </ac:spMkLst>
        </pc:spChg>
        <pc:spChg chg="add">
          <ac:chgData name="Yoel Kortick" userId="167978f5-7f40-4909-85d5-d4149554ad4e" providerId="ADAL" clId="{09EF2CF4-5CED-4517-BED1-15E5B6E2F0FF}" dt="2025-03-25T06:51:41.641" v="660" actId="11529"/>
          <ac:spMkLst>
            <pc:docMk/>
            <pc:sldMk cId="4022019921" sldId="2264"/>
            <ac:spMk id="7" creationId="{78D636D8-FDFF-669D-3443-F1F0EEC20E7A}"/>
          </ac:spMkLst>
        </pc:spChg>
        <pc:spChg chg="add">
          <ac:chgData name="Yoel Kortick" userId="167978f5-7f40-4909-85d5-d4149554ad4e" providerId="ADAL" clId="{09EF2CF4-5CED-4517-BED1-15E5B6E2F0FF}" dt="2025-03-25T06:51:47.337" v="661" actId="11529"/>
          <ac:spMkLst>
            <pc:docMk/>
            <pc:sldMk cId="4022019921" sldId="2264"/>
            <ac:spMk id="8" creationId="{D63E1AC2-45DC-0464-8A19-DA43CE8925AE}"/>
          </ac:spMkLst>
        </pc:spChg>
        <pc:picChg chg="add mod">
          <ac:chgData name="Yoel Kortick" userId="167978f5-7f40-4909-85d5-d4149554ad4e" providerId="ADAL" clId="{09EF2CF4-5CED-4517-BED1-15E5B6E2F0FF}" dt="2025-03-25T06:51:20.341" v="653" actId="208"/>
          <ac:picMkLst>
            <pc:docMk/>
            <pc:sldMk cId="4022019921" sldId="2264"/>
            <ac:picMk id="5" creationId="{97E9278C-13AD-4483-329D-C2AE2755CCB8}"/>
          </ac:picMkLst>
        </pc:picChg>
      </pc:sldChg>
      <pc:sldChg chg="addSp delSp modSp add mod">
        <pc:chgData name="Yoel Kortick" userId="167978f5-7f40-4909-85d5-d4149554ad4e" providerId="ADAL" clId="{09EF2CF4-5CED-4517-BED1-15E5B6E2F0FF}" dt="2025-03-25T06:55:04.115" v="821" actId="167"/>
        <pc:sldMkLst>
          <pc:docMk/>
          <pc:sldMk cId="475252103" sldId="2265"/>
        </pc:sldMkLst>
        <pc:spChg chg="mod">
          <ac:chgData name="Yoel Kortick" userId="167978f5-7f40-4909-85d5-d4149554ad4e" providerId="ADAL" clId="{09EF2CF4-5CED-4517-BED1-15E5B6E2F0FF}" dt="2025-03-25T06:52:45.455" v="766" actId="20577"/>
          <ac:spMkLst>
            <pc:docMk/>
            <pc:sldMk cId="475252103" sldId="2265"/>
            <ac:spMk id="4" creationId="{A20330C6-187F-0ED6-4F2E-826E65D5E366}"/>
          </ac:spMkLst>
        </pc:spChg>
        <pc:spChg chg="del">
          <ac:chgData name="Yoel Kortick" userId="167978f5-7f40-4909-85d5-d4149554ad4e" providerId="ADAL" clId="{09EF2CF4-5CED-4517-BED1-15E5B6E2F0FF}" dt="2025-03-25T06:52:56.681" v="769" actId="478"/>
          <ac:spMkLst>
            <pc:docMk/>
            <pc:sldMk cId="475252103" sldId="2265"/>
            <ac:spMk id="6" creationId="{0BD8D449-A680-6AD5-F0BD-BAA57EC1B6A6}"/>
          </ac:spMkLst>
        </pc:spChg>
        <pc:spChg chg="mod">
          <ac:chgData name="Yoel Kortick" userId="167978f5-7f40-4909-85d5-d4149554ad4e" providerId="ADAL" clId="{09EF2CF4-5CED-4517-BED1-15E5B6E2F0FF}" dt="2025-03-25T06:52:54.726" v="768" actId="14100"/>
          <ac:spMkLst>
            <pc:docMk/>
            <pc:sldMk cId="475252103" sldId="2265"/>
            <ac:spMk id="7" creationId="{4632223A-1710-96EB-99C2-478555D734B7}"/>
          </ac:spMkLst>
        </pc:spChg>
        <pc:spChg chg="del">
          <ac:chgData name="Yoel Kortick" userId="167978f5-7f40-4909-85d5-d4149554ad4e" providerId="ADAL" clId="{09EF2CF4-5CED-4517-BED1-15E5B6E2F0FF}" dt="2025-03-25T06:52:57.901" v="770" actId="478"/>
          <ac:spMkLst>
            <pc:docMk/>
            <pc:sldMk cId="475252103" sldId="2265"/>
            <ac:spMk id="8" creationId="{87A6A408-A3E9-3506-E874-A9DABC468F3C}"/>
          </ac:spMkLst>
        </pc:spChg>
        <pc:picChg chg="del">
          <ac:chgData name="Yoel Kortick" userId="167978f5-7f40-4909-85d5-d4149554ad4e" providerId="ADAL" clId="{09EF2CF4-5CED-4517-BED1-15E5B6E2F0FF}" dt="2025-03-25T06:52:36.465" v="757" actId="478"/>
          <ac:picMkLst>
            <pc:docMk/>
            <pc:sldMk cId="475252103" sldId="2265"/>
            <ac:picMk id="5" creationId="{7DAE3C3C-7892-25EF-08EC-946CE3E3BCBE}"/>
          </ac:picMkLst>
        </pc:picChg>
        <pc:picChg chg="add mod ord">
          <ac:chgData name="Yoel Kortick" userId="167978f5-7f40-4909-85d5-d4149554ad4e" providerId="ADAL" clId="{09EF2CF4-5CED-4517-BED1-15E5B6E2F0FF}" dt="2025-03-25T06:55:04.115" v="821" actId="167"/>
          <ac:picMkLst>
            <pc:docMk/>
            <pc:sldMk cId="475252103" sldId="2265"/>
            <ac:picMk id="9" creationId="{6D2C81DE-9D9C-450A-37CE-A1EA235398F7}"/>
          </ac:picMkLst>
        </pc:picChg>
      </pc:sldChg>
      <pc:sldChg chg="addSp delSp modSp add mod">
        <pc:chgData name="Yoel Kortick" userId="167978f5-7f40-4909-85d5-d4149554ad4e" providerId="ADAL" clId="{09EF2CF4-5CED-4517-BED1-15E5B6E2F0FF}" dt="2025-03-25T06:54:59.905" v="820" actId="478"/>
        <pc:sldMkLst>
          <pc:docMk/>
          <pc:sldMk cId="2204089426" sldId="2266"/>
        </pc:sldMkLst>
        <pc:spChg chg="mod">
          <ac:chgData name="Yoel Kortick" userId="167978f5-7f40-4909-85d5-d4149554ad4e" providerId="ADAL" clId="{09EF2CF4-5CED-4517-BED1-15E5B6E2F0FF}" dt="2025-03-25T06:53:12.315" v="786" actId="20577"/>
          <ac:spMkLst>
            <pc:docMk/>
            <pc:sldMk cId="2204089426" sldId="2266"/>
            <ac:spMk id="4" creationId="{99A64033-4A76-48F8-BD77-8107F0A5DAB7}"/>
          </ac:spMkLst>
        </pc:spChg>
        <pc:spChg chg="add">
          <ac:chgData name="Yoel Kortick" userId="167978f5-7f40-4909-85d5-d4149554ad4e" providerId="ADAL" clId="{09EF2CF4-5CED-4517-BED1-15E5B6E2F0FF}" dt="2025-03-25T06:53:39.845" v="789" actId="11529"/>
          <ac:spMkLst>
            <pc:docMk/>
            <pc:sldMk cId="2204089426" sldId="2266"/>
            <ac:spMk id="6" creationId="{CE004E9D-85CD-72A6-70B8-2FA8498BFCBB}"/>
          </ac:spMkLst>
        </pc:spChg>
        <pc:spChg chg="del">
          <ac:chgData name="Yoel Kortick" userId="167978f5-7f40-4909-85d5-d4149554ad4e" providerId="ADAL" clId="{09EF2CF4-5CED-4517-BED1-15E5B6E2F0FF}" dt="2025-03-25T06:54:59.905" v="820" actId="478"/>
          <ac:spMkLst>
            <pc:docMk/>
            <pc:sldMk cId="2204089426" sldId="2266"/>
            <ac:spMk id="7" creationId="{77A3D19C-0C7F-3DC2-A86D-14CFD6AC7C76}"/>
          </ac:spMkLst>
        </pc:spChg>
        <pc:spChg chg="add">
          <ac:chgData name="Yoel Kortick" userId="167978f5-7f40-4909-85d5-d4149554ad4e" providerId="ADAL" clId="{09EF2CF4-5CED-4517-BED1-15E5B6E2F0FF}" dt="2025-03-25T06:53:43.757" v="790" actId="11529"/>
          <ac:spMkLst>
            <pc:docMk/>
            <pc:sldMk cId="2204089426" sldId="2266"/>
            <ac:spMk id="8" creationId="{3174382C-B94D-0FA0-8D46-31903289587B}"/>
          </ac:spMkLst>
        </pc:spChg>
        <pc:picChg chg="add mod ord">
          <ac:chgData name="Yoel Kortick" userId="167978f5-7f40-4909-85d5-d4149554ad4e" providerId="ADAL" clId="{09EF2CF4-5CED-4517-BED1-15E5B6E2F0FF}" dt="2025-03-25T06:54:57.851" v="819" actId="167"/>
          <ac:picMkLst>
            <pc:docMk/>
            <pc:sldMk cId="2204089426" sldId="2266"/>
            <ac:picMk id="5" creationId="{5681C2D6-210B-670F-4691-1AAD68435763}"/>
          </ac:picMkLst>
        </pc:picChg>
        <pc:picChg chg="del">
          <ac:chgData name="Yoel Kortick" userId="167978f5-7f40-4909-85d5-d4149554ad4e" providerId="ADAL" clId="{09EF2CF4-5CED-4517-BED1-15E5B6E2F0FF}" dt="2025-03-25T06:53:30.869" v="787" actId="478"/>
          <ac:picMkLst>
            <pc:docMk/>
            <pc:sldMk cId="2204089426" sldId="2266"/>
            <ac:picMk id="9" creationId="{4C8F956F-BB2C-ADCE-C9F9-EDE8CBAF4397}"/>
          </ac:picMkLst>
        </pc:picChg>
      </pc:sldChg>
      <pc:sldChg chg="addSp delSp modSp add mod">
        <pc:chgData name="Yoel Kortick" userId="167978f5-7f40-4909-85d5-d4149554ad4e" providerId="ADAL" clId="{09EF2CF4-5CED-4517-BED1-15E5B6E2F0FF}" dt="2025-03-25T06:54:53.712" v="818" actId="208"/>
        <pc:sldMkLst>
          <pc:docMk/>
          <pc:sldMk cId="1889348945" sldId="2267"/>
        </pc:sldMkLst>
        <pc:spChg chg="mod">
          <ac:chgData name="Yoel Kortick" userId="167978f5-7f40-4909-85d5-d4149554ad4e" providerId="ADAL" clId="{09EF2CF4-5CED-4517-BED1-15E5B6E2F0FF}" dt="2025-03-25T06:54:33.117" v="808" actId="20577"/>
          <ac:spMkLst>
            <pc:docMk/>
            <pc:sldMk cId="1889348945" sldId="2267"/>
            <ac:spMk id="4" creationId="{6EC55E90-EF74-DA70-AAC4-87E8AC4DD542}"/>
          </ac:spMkLst>
        </pc:spChg>
        <pc:spChg chg="mod">
          <ac:chgData name="Yoel Kortick" userId="167978f5-7f40-4909-85d5-d4149554ad4e" providerId="ADAL" clId="{09EF2CF4-5CED-4517-BED1-15E5B6E2F0FF}" dt="2025-03-25T06:54:47.456" v="814" actId="14100"/>
          <ac:spMkLst>
            <pc:docMk/>
            <pc:sldMk cId="1889348945" sldId="2267"/>
            <ac:spMk id="6" creationId="{270C4793-70F4-B7DB-90F2-9B0009CEF0D6}"/>
          </ac:spMkLst>
        </pc:spChg>
        <pc:spChg chg="del">
          <ac:chgData name="Yoel Kortick" userId="167978f5-7f40-4909-85d5-d4149554ad4e" providerId="ADAL" clId="{09EF2CF4-5CED-4517-BED1-15E5B6E2F0FF}" dt="2025-03-25T06:54:42.145" v="812" actId="478"/>
          <ac:spMkLst>
            <pc:docMk/>
            <pc:sldMk cId="1889348945" sldId="2267"/>
            <ac:spMk id="7" creationId="{58DD5A1A-AF41-8E46-AF8F-4829E4D0D90E}"/>
          </ac:spMkLst>
        </pc:spChg>
        <pc:spChg chg="mod">
          <ac:chgData name="Yoel Kortick" userId="167978f5-7f40-4909-85d5-d4149554ad4e" providerId="ADAL" clId="{09EF2CF4-5CED-4517-BED1-15E5B6E2F0FF}" dt="2025-03-25T06:54:49.575" v="815" actId="1076"/>
          <ac:spMkLst>
            <pc:docMk/>
            <pc:sldMk cId="1889348945" sldId="2267"/>
            <ac:spMk id="8" creationId="{81031FD9-751D-3377-E22D-861B885579EF}"/>
          </ac:spMkLst>
        </pc:spChg>
        <pc:picChg chg="del">
          <ac:chgData name="Yoel Kortick" userId="167978f5-7f40-4909-85d5-d4149554ad4e" providerId="ADAL" clId="{09EF2CF4-5CED-4517-BED1-15E5B6E2F0FF}" dt="2025-03-25T06:54:35.769" v="809" actId="478"/>
          <ac:picMkLst>
            <pc:docMk/>
            <pc:sldMk cId="1889348945" sldId="2267"/>
            <ac:picMk id="5" creationId="{B7AFE785-5074-A1BB-1125-AAF6C362AFA7}"/>
          </ac:picMkLst>
        </pc:picChg>
        <pc:picChg chg="add mod ord">
          <ac:chgData name="Yoel Kortick" userId="167978f5-7f40-4909-85d5-d4149554ad4e" providerId="ADAL" clId="{09EF2CF4-5CED-4517-BED1-15E5B6E2F0FF}" dt="2025-03-25T06:54:53.712" v="818" actId="208"/>
          <ac:picMkLst>
            <pc:docMk/>
            <pc:sldMk cId="1889348945" sldId="2267"/>
            <ac:picMk id="9" creationId="{19533AF6-23EA-109D-8B8E-B524B8BE6F13}"/>
          </ac:picMkLst>
        </pc:picChg>
      </pc:sldChg>
    </pc:docChg>
  </pc:docChgLst>
  <pc:docChgLst>
    <pc:chgData name="Yoel Kortick" userId="167978f5-7f40-4909-85d5-d4149554ad4e" providerId="ADAL" clId="{A73E0DC1-22D5-4A8A-877E-325E7230E999}"/>
    <pc:docChg chg="undo custSel addSld delSld modSld">
      <pc:chgData name="Yoel Kortick" userId="167978f5-7f40-4909-85d5-d4149554ad4e" providerId="ADAL" clId="{A73E0DC1-22D5-4A8A-877E-325E7230E999}" dt="2023-01-31T11:15:05.702" v="4958" actId="33524"/>
      <pc:docMkLst>
        <pc:docMk/>
      </pc:docMkLst>
      <pc:sldChg chg="modSp">
        <pc:chgData name="Yoel Kortick" userId="167978f5-7f40-4909-85d5-d4149554ad4e" providerId="ADAL" clId="{A73E0DC1-22D5-4A8A-877E-325E7230E999}" dt="2023-01-31T11:08:14.341" v="4612"/>
        <pc:sldMkLst>
          <pc:docMk/>
          <pc:sldMk cId="3267142644" sldId="1724"/>
        </pc:sldMkLst>
      </pc:sldChg>
      <pc:sldChg chg="modSp mod">
        <pc:chgData name="Yoel Kortick" userId="167978f5-7f40-4909-85d5-d4149554ad4e" providerId="ADAL" clId="{A73E0DC1-22D5-4A8A-877E-325E7230E999}" dt="2023-01-31T09:07:53.200" v="1" actId="14100"/>
        <pc:sldMkLst>
          <pc:docMk/>
          <pc:sldMk cId="1404067891" sldId="1782"/>
        </pc:sldMkLst>
      </pc:sldChg>
      <pc:sldChg chg="modSp mod">
        <pc:chgData name="Yoel Kortick" userId="167978f5-7f40-4909-85d5-d4149554ad4e" providerId="ADAL" clId="{A73E0DC1-22D5-4A8A-877E-325E7230E999}" dt="2023-01-31T11:09:55.522" v="4811" actId="313"/>
        <pc:sldMkLst>
          <pc:docMk/>
          <pc:sldMk cId="1773716853" sldId="1788"/>
        </pc:sldMkLst>
      </pc:sldChg>
      <pc:sldChg chg="modSp mod">
        <pc:chgData name="Yoel Kortick" userId="167978f5-7f40-4909-85d5-d4149554ad4e" providerId="ADAL" clId="{A73E0DC1-22D5-4A8A-877E-325E7230E999}" dt="2023-01-31T09:25:00.663" v="961" actId="6549"/>
        <pc:sldMkLst>
          <pc:docMk/>
          <pc:sldMk cId="3753056614" sldId="1791"/>
        </pc:sldMkLst>
      </pc:sldChg>
      <pc:sldChg chg="modSp">
        <pc:chgData name="Yoel Kortick" userId="167978f5-7f40-4909-85d5-d4149554ad4e" providerId="ADAL" clId="{A73E0DC1-22D5-4A8A-877E-325E7230E999}" dt="2023-01-31T09:23:12.041" v="719"/>
        <pc:sldMkLst>
          <pc:docMk/>
          <pc:sldMk cId="1078410933" sldId="1792"/>
        </pc:sldMkLst>
      </pc:sldChg>
      <pc:sldChg chg="modSp mod">
        <pc:chgData name="Yoel Kortick" userId="167978f5-7f40-4909-85d5-d4149554ad4e" providerId="ADAL" clId="{A73E0DC1-22D5-4A8A-877E-325E7230E999}" dt="2023-01-31T09:36:57.642" v="1718" actId="20577"/>
        <pc:sldMkLst>
          <pc:docMk/>
          <pc:sldMk cId="4132155335" sldId="1793"/>
        </pc:sldMkLst>
      </pc:sldChg>
      <pc:sldChg chg="modSp del">
        <pc:chgData name="Yoel Kortick" userId="167978f5-7f40-4909-85d5-d4149554ad4e" providerId="ADAL" clId="{A73E0DC1-22D5-4A8A-877E-325E7230E999}" dt="2023-01-31T09:39:07.697" v="1858" actId="47"/>
        <pc:sldMkLst>
          <pc:docMk/>
          <pc:sldMk cId="1022672352" sldId="1795"/>
        </pc:sldMkLst>
      </pc:sldChg>
      <pc:sldChg chg="modSp del mod">
        <pc:chgData name="Yoel Kortick" userId="167978f5-7f40-4909-85d5-d4149554ad4e" providerId="ADAL" clId="{A73E0DC1-22D5-4A8A-877E-325E7230E999}" dt="2023-01-31T09:39:08.655" v="1859" actId="47"/>
        <pc:sldMkLst>
          <pc:docMk/>
          <pc:sldMk cId="3228880565" sldId="1796"/>
        </pc:sldMkLst>
      </pc:sldChg>
      <pc:sldChg chg="modSp del mod">
        <pc:chgData name="Yoel Kortick" userId="167978f5-7f40-4909-85d5-d4149554ad4e" providerId="ADAL" clId="{A73E0DC1-22D5-4A8A-877E-325E7230E999}" dt="2023-01-31T09:39:09.350" v="1860" actId="47"/>
        <pc:sldMkLst>
          <pc:docMk/>
          <pc:sldMk cId="2255328081" sldId="1898"/>
        </pc:sldMkLst>
      </pc:sldChg>
      <pc:sldChg chg="del">
        <pc:chgData name="Yoel Kortick" userId="167978f5-7f40-4909-85d5-d4149554ad4e" providerId="ADAL" clId="{A73E0DC1-22D5-4A8A-877E-325E7230E999}" dt="2023-01-31T09:22:43.469" v="717" actId="47"/>
        <pc:sldMkLst>
          <pc:docMk/>
          <pc:sldMk cId="3034439576" sldId="1910"/>
        </pc:sldMkLst>
      </pc:sldChg>
      <pc:sldChg chg="del">
        <pc:chgData name="Yoel Kortick" userId="167978f5-7f40-4909-85d5-d4149554ad4e" providerId="ADAL" clId="{A73E0DC1-22D5-4A8A-877E-325E7230E999}" dt="2023-01-31T09:22:45.981" v="718" actId="47"/>
        <pc:sldMkLst>
          <pc:docMk/>
          <pc:sldMk cId="2051600660" sldId="1911"/>
        </pc:sldMkLst>
      </pc:sldChg>
      <pc:sldChg chg="addSp delSp modSp mod">
        <pc:chgData name="Yoel Kortick" userId="167978f5-7f40-4909-85d5-d4149554ad4e" providerId="ADAL" clId="{A73E0DC1-22D5-4A8A-877E-325E7230E999}" dt="2023-01-31T09:38:46.361" v="1857" actId="208"/>
        <pc:sldMkLst>
          <pc:docMk/>
          <pc:sldMk cId="2370129783" sldId="1917"/>
        </pc:sldMkLst>
      </pc:sldChg>
      <pc:sldChg chg="addSp modSp mod">
        <pc:chgData name="Yoel Kortick" userId="167978f5-7f40-4909-85d5-d4149554ad4e" providerId="ADAL" clId="{A73E0DC1-22D5-4A8A-877E-325E7230E999}" dt="2023-01-31T09:54:39.814" v="2057" actId="404"/>
        <pc:sldMkLst>
          <pc:docMk/>
          <pc:sldMk cId="3828660448" sldId="1918"/>
        </pc:sldMkLst>
      </pc:sldChg>
      <pc:sldChg chg="modSp del">
        <pc:chgData name="Yoel Kortick" userId="167978f5-7f40-4909-85d5-d4149554ad4e" providerId="ADAL" clId="{A73E0DC1-22D5-4A8A-877E-325E7230E999}" dt="2023-01-31T10:06:06.978" v="2304" actId="47"/>
        <pc:sldMkLst>
          <pc:docMk/>
          <pc:sldMk cId="1461165050" sldId="1919"/>
        </pc:sldMkLst>
      </pc:sldChg>
      <pc:sldChg chg="modSp del mod">
        <pc:chgData name="Yoel Kortick" userId="167978f5-7f40-4909-85d5-d4149554ad4e" providerId="ADAL" clId="{A73E0DC1-22D5-4A8A-877E-325E7230E999}" dt="2023-01-31T10:06:07.551" v="2305" actId="47"/>
        <pc:sldMkLst>
          <pc:docMk/>
          <pc:sldMk cId="3511593972" sldId="1920"/>
        </pc:sldMkLst>
      </pc:sldChg>
      <pc:sldChg chg="modSp del mod">
        <pc:chgData name="Yoel Kortick" userId="167978f5-7f40-4909-85d5-d4149554ad4e" providerId="ADAL" clId="{A73E0DC1-22D5-4A8A-877E-325E7230E999}" dt="2023-01-31T10:06:08.052" v="2306" actId="47"/>
        <pc:sldMkLst>
          <pc:docMk/>
          <pc:sldMk cId="3705580969" sldId="1921"/>
        </pc:sldMkLst>
      </pc:sldChg>
      <pc:sldChg chg="addSp delSp modSp mod">
        <pc:chgData name="Yoel Kortick" userId="167978f5-7f40-4909-85d5-d4149554ad4e" providerId="ADAL" clId="{A73E0DC1-22D5-4A8A-877E-325E7230E999}" dt="2023-01-31T10:27:21.156" v="2562" actId="11529"/>
        <pc:sldMkLst>
          <pc:docMk/>
          <pc:sldMk cId="155175924" sldId="1922"/>
        </pc:sldMkLst>
      </pc:sldChg>
      <pc:sldChg chg="addSp delSp modSp mod">
        <pc:chgData name="Yoel Kortick" userId="167978f5-7f40-4909-85d5-d4149554ad4e" providerId="ADAL" clId="{A73E0DC1-22D5-4A8A-877E-325E7230E999}" dt="2023-01-31T10:36:02.403" v="2777" actId="1035"/>
        <pc:sldMkLst>
          <pc:docMk/>
          <pc:sldMk cId="3426772566" sldId="1923"/>
        </pc:sldMkLst>
      </pc:sldChg>
      <pc:sldChg chg="modSp del">
        <pc:chgData name="Yoel Kortick" userId="167978f5-7f40-4909-85d5-d4149554ad4e" providerId="ADAL" clId="{A73E0DC1-22D5-4A8A-877E-325E7230E999}" dt="2023-01-31T10:35:13.215" v="2723" actId="47"/>
        <pc:sldMkLst>
          <pc:docMk/>
          <pc:sldMk cId="3568988773" sldId="1924"/>
        </pc:sldMkLst>
      </pc:sldChg>
      <pc:sldChg chg="addSp modSp mod">
        <pc:chgData name="Yoel Kortick" userId="167978f5-7f40-4909-85d5-d4149554ad4e" providerId="ADAL" clId="{A73E0DC1-22D5-4A8A-877E-325E7230E999}" dt="2023-01-31T11:13:45.865" v="4954" actId="20577"/>
        <pc:sldMkLst>
          <pc:docMk/>
          <pc:sldMk cId="1969600818" sldId="1926"/>
        </pc:sldMkLst>
      </pc:sldChg>
      <pc:sldChg chg="modSp mod">
        <pc:chgData name="Yoel Kortick" userId="167978f5-7f40-4909-85d5-d4149554ad4e" providerId="ADAL" clId="{A73E0DC1-22D5-4A8A-877E-325E7230E999}" dt="2023-01-31T09:48:12.305" v="1883" actId="20577"/>
        <pc:sldMkLst>
          <pc:docMk/>
          <pc:sldMk cId="732818305" sldId="1935"/>
        </pc:sldMkLst>
      </pc:sldChg>
      <pc:sldChg chg="modSp mod">
        <pc:chgData name="Yoel Kortick" userId="167978f5-7f40-4909-85d5-d4149554ad4e" providerId="ADAL" clId="{A73E0DC1-22D5-4A8A-877E-325E7230E999}" dt="2023-01-31T10:07:19.223" v="2367" actId="20577"/>
        <pc:sldMkLst>
          <pc:docMk/>
          <pc:sldMk cId="947444753" sldId="1936"/>
        </pc:sldMkLst>
      </pc:sldChg>
      <pc:sldChg chg="modSp del mod">
        <pc:chgData name="Yoel Kortick" userId="167978f5-7f40-4909-85d5-d4149554ad4e" providerId="ADAL" clId="{A73E0DC1-22D5-4A8A-877E-325E7230E999}" dt="2023-01-31T10:06:08.475" v="2307" actId="47"/>
        <pc:sldMkLst>
          <pc:docMk/>
          <pc:sldMk cId="2433040510" sldId="1937"/>
        </pc:sldMkLst>
      </pc:sldChg>
      <pc:sldChg chg="modSp del mod">
        <pc:chgData name="Yoel Kortick" userId="167978f5-7f40-4909-85d5-d4149554ad4e" providerId="ADAL" clId="{A73E0DC1-22D5-4A8A-877E-325E7230E999}" dt="2023-01-31T10:06:08.931" v="2308" actId="47"/>
        <pc:sldMkLst>
          <pc:docMk/>
          <pc:sldMk cId="164967176" sldId="1938"/>
        </pc:sldMkLst>
      </pc:sldChg>
      <pc:sldChg chg="delSp modSp mod">
        <pc:chgData name="Yoel Kortick" userId="167978f5-7f40-4909-85d5-d4149554ad4e" providerId="ADAL" clId="{A73E0DC1-22D5-4A8A-877E-325E7230E999}" dt="2023-01-31T11:14:03.686" v="4955" actId="33524"/>
        <pc:sldMkLst>
          <pc:docMk/>
          <pc:sldMk cId="4076534036" sldId="1939"/>
        </pc:sldMkLst>
      </pc:sldChg>
      <pc:sldChg chg="modSp del mod">
        <pc:chgData name="Yoel Kortick" userId="167978f5-7f40-4909-85d5-d4149554ad4e" providerId="ADAL" clId="{A73E0DC1-22D5-4A8A-877E-325E7230E999}" dt="2023-01-31T09:39:09.876" v="1861" actId="47"/>
        <pc:sldMkLst>
          <pc:docMk/>
          <pc:sldMk cId="1932661080" sldId="1957"/>
        </pc:sldMkLst>
      </pc:sldChg>
      <pc:sldChg chg="modSp del mod">
        <pc:chgData name="Yoel Kortick" userId="167978f5-7f40-4909-85d5-d4149554ad4e" providerId="ADAL" clId="{A73E0DC1-22D5-4A8A-877E-325E7230E999}" dt="2023-01-31T09:39:10.501" v="1862" actId="47"/>
        <pc:sldMkLst>
          <pc:docMk/>
          <pc:sldMk cId="303987987" sldId="1958"/>
        </pc:sldMkLst>
      </pc:sldChg>
      <pc:sldChg chg="modSp del mod">
        <pc:chgData name="Yoel Kortick" userId="167978f5-7f40-4909-85d5-d4149554ad4e" providerId="ADAL" clId="{A73E0DC1-22D5-4A8A-877E-325E7230E999}" dt="2023-01-31T09:39:11.086" v="1863" actId="47"/>
        <pc:sldMkLst>
          <pc:docMk/>
          <pc:sldMk cId="98894861" sldId="1959"/>
        </pc:sldMkLst>
      </pc:sldChg>
      <pc:sldChg chg="modSp del mod">
        <pc:chgData name="Yoel Kortick" userId="167978f5-7f40-4909-85d5-d4149554ad4e" providerId="ADAL" clId="{A73E0DC1-22D5-4A8A-877E-325E7230E999}" dt="2023-01-31T09:39:11.628" v="1864" actId="47"/>
        <pc:sldMkLst>
          <pc:docMk/>
          <pc:sldMk cId="2769968422" sldId="1961"/>
        </pc:sldMkLst>
      </pc:sldChg>
      <pc:sldChg chg="modSp del mod">
        <pc:chgData name="Yoel Kortick" userId="167978f5-7f40-4909-85d5-d4149554ad4e" providerId="ADAL" clId="{A73E0DC1-22D5-4A8A-877E-325E7230E999}" dt="2023-01-31T09:39:13.136" v="1865" actId="47"/>
        <pc:sldMkLst>
          <pc:docMk/>
          <pc:sldMk cId="2027985638" sldId="1962"/>
        </pc:sldMkLst>
      </pc:sldChg>
      <pc:sldChg chg="modSp del mod">
        <pc:chgData name="Yoel Kortick" userId="167978f5-7f40-4909-85d5-d4149554ad4e" providerId="ADAL" clId="{A73E0DC1-22D5-4A8A-877E-325E7230E999}" dt="2023-01-31T09:39:13.687" v="1866" actId="47"/>
        <pc:sldMkLst>
          <pc:docMk/>
          <pc:sldMk cId="3507195539" sldId="1963"/>
        </pc:sldMkLst>
      </pc:sldChg>
      <pc:sldChg chg="modSp del">
        <pc:chgData name="Yoel Kortick" userId="167978f5-7f40-4909-85d5-d4149554ad4e" providerId="ADAL" clId="{A73E0DC1-22D5-4A8A-877E-325E7230E999}" dt="2023-01-31T09:39:14.346" v="1867" actId="47"/>
        <pc:sldMkLst>
          <pc:docMk/>
          <pc:sldMk cId="4240897386" sldId="1964"/>
        </pc:sldMkLst>
      </pc:sldChg>
      <pc:sldChg chg="modSp del mod">
        <pc:chgData name="Yoel Kortick" userId="167978f5-7f40-4909-85d5-d4149554ad4e" providerId="ADAL" clId="{A73E0DC1-22D5-4A8A-877E-325E7230E999}" dt="2023-01-31T10:06:09.423" v="2309" actId="47"/>
        <pc:sldMkLst>
          <pc:docMk/>
          <pc:sldMk cId="3124327683" sldId="1965"/>
        </pc:sldMkLst>
      </pc:sldChg>
      <pc:sldChg chg="modSp del mod">
        <pc:chgData name="Yoel Kortick" userId="167978f5-7f40-4909-85d5-d4149554ad4e" providerId="ADAL" clId="{A73E0DC1-22D5-4A8A-877E-325E7230E999}" dt="2023-01-31T10:06:10.383" v="2311" actId="47"/>
        <pc:sldMkLst>
          <pc:docMk/>
          <pc:sldMk cId="2878435413" sldId="1966"/>
        </pc:sldMkLst>
      </pc:sldChg>
      <pc:sldChg chg="modSp del mod">
        <pc:chgData name="Yoel Kortick" userId="167978f5-7f40-4909-85d5-d4149554ad4e" providerId="ADAL" clId="{A73E0DC1-22D5-4A8A-877E-325E7230E999}" dt="2023-01-31T10:06:10.831" v="2312" actId="47"/>
        <pc:sldMkLst>
          <pc:docMk/>
          <pc:sldMk cId="2956209505" sldId="1967"/>
        </pc:sldMkLst>
      </pc:sldChg>
      <pc:sldChg chg="modSp del mod">
        <pc:chgData name="Yoel Kortick" userId="167978f5-7f40-4909-85d5-d4149554ad4e" providerId="ADAL" clId="{A73E0DC1-22D5-4A8A-877E-325E7230E999}" dt="2023-01-31T10:06:11.262" v="2313" actId="47"/>
        <pc:sldMkLst>
          <pc:docMk/>
          <pc:sldMk cId="2004684520" sldId="1968"/>
        </pc:sldMkLst>
      </pc:sldChg>
      <pc:sldChg chg="modSp del mod">
        <pc:chgData name="Yoel Kortick" userId="167978f5-7f40-4909-85d5-d4149554ad4e" providerId="ADAL" clId="{A73E0DC1-22D5-4A8A-877E-325E7230E999}" dt="2023-01-31T10:06:09.893" v="2310" actId="47"/>
        <pc:sldMkLst>
          <pc:docMk/>
          <pc:sldMk cId="2680591856" sldId="1969"/>
        </pc:sldMkLst>
      </pc:sldChg>
      <pc:sldChg chg="modSp del mod">
        <pc:chgData name="Yoel Kortick" userId="167978f5-7f40-4909-85d5-d4149554ad4e" providerId="ADAL" clId="{A73E0DC1-22D5-4A8A-877E-325E7230E999}" dt="2023-01-31T10:06:11.685" v="2314" actId="47"/>
        <pc:sldMkLst>
          <pc:docMk/>
          <pc:sldMk cId="4007849972" sldId="1970"/>
        </pc:sldMkLst>
      </pc:sldChg>
      <pc:sldChg chg="modSp del">
        <pc:chgData name="Yoel Kortick" userId="167978f5-7f40-4909-85d5-d4149554ad4e" providerId="ADAL" clId="{A73E0DC1-22D5-4A8A-877E-325E7230E999}" dt="2023-01-31T10:06:12.531" v="2315" actId="47"/>
        <pc:sldMkLst>
          <pc:docMk/>
          <pc:sldMk cId="4073767123" sldId="1971"/>
        </pc:sldMkLst>
      </pc:sldChg>
      <pc:sldChg chg="modSp del">
        <pc:chgData name="Yoel Kortick" userId="167978f5-7f40-4909-85d5-d4149554ad4e" providerId="ADAL" clId="{A73E0DC1-22D5-4A8A-877E-325E7230E999}" dt="2023-01-31T10:06:13.071" v="2316" actId="47"/>
        <pc:sldMkLst>
          <pc:docMk/>
          <pc:sldMk cId="2292813158" sldId="1972"/>
        </pc:sldMkLst>
      </pc:sldChg>
      <pc:sldChg chg="modSp del">
        <pc:chgData name="Yoel Kortick" userId="167978f5-7f40-4909-85d5-d4149554ad4e" providerId="ADAL" clId="{A73E0DC1-22D5-4A8A-877E-325E7230E999}" dt="2023-01-31T10:06:13.623" v="2317" actId="47"/>
        <pc:sldMkLst>
          <pc:docMk/>
          <pc:sldMk cId="3189461844" sldId="1974"/>
        </pc:sldMkLst>
      </pc:sldChg>
      <pc:sldChg chg="addSp delSp modSp mod">
        <pc:chgData name="Yoel Kortick" userId="167978f5-7f40-4909-85d5-d4149554ad4e" providerId="ADAL" clId="{A73E0DC1-22D5-4A8A-877E-325E7230E999}" dt="2023-01-31T11:14:22.594" v="4957" actId="14100"/>
        <pc:sldMkLst>
          <pc:docMk/>
          <pc:sldMk cId="3459588836" sldId="1975"/>
        </pc:sldMkLst>
      </pc:sldChg>
      <pc:sldChg chg="addSp delSp modSp mod">
        <pc:chgData name="Yoel Kortick" userId="167978f5-7f40-4909-85d5-d4149554ad4e" providerId="ADAL" clId="{A73E0DC1-22D5-4A8A-877E-325E7230E999}" dt="2023-01-31T10:47:57.699" v="3615" actId="403"/>
        <pc:sldMkLst>
          <pc:docMk/>
          <pc:sldMk cId="659316361" sldId="1976"/>
        </pc:sldMkLst>
      </pc:sldChg>
      <pc:sldChg chg="addSp delSp modSp mod">
        <pc:chgData name="Yoel Kortick" userId="167978f5-7f40-4909-85d5-d4149554ad4e" providerId="ADAL" clId="{A73E0DC1-22D5-4A8A-877E-325E7230E999}" dt="2023-01-31T11:15:05.702" v="4958" actId="33524"/>
        <pc:sldMkLst>
          <pc:docMk/>
          <pc:sldMk cId="4146543981" sldId="1977"/>
        </pc:sldMkLst>
      </pc:sldChg>
      <pc:sldChg chg="modSp del mod">
        <pc:chgData name="Yoel Kortick" userId="167978f5-7f40-4909-85d5-d4149554ad4e" providerId="ADAL" clId="{A73E0DC1-22D5-4A8A-877E-325E7230E999}" dt="2023-01-31T10:51:50.326" v="3921" actId="47"/>
        <pc:sldMkLst>
          <pc:docMk/>
          <pc:sldMk cId="474991968" sldId="1978"/>
        </pc:sldMkLst>
      </pc:sldChg>
      <pc:sldChg chg="modSp del mod">
        <pc:chgData name="Yoel Kortick" userId="167978f5-7f40-4909-85d5-d4149554ad4e" providerId="ADAL" clId="{A73E0DC1-22D5-4A8A-877E-325E7230E999}" dt="2023-01-31T10:51:51.641" v="3922" actId="47"/>
        <pc:sldMkLst>
          <pc:docMk/>
          <pc:sldMk cId="3571943208" sldId="1979"/>
        </pc:sldMkLst>
      </pc:sldChg>
      <pc:sldChg chg="modSp del mod">
        <pc:chgData name="Yoel Kortick" userId="167978f5-7f40-4909-85d5-d4149554ad4e" providerId="ADAL" clId="{A73E0DC1-22D5-4A8A-877E-325E7230E999}" dt="2023-01-31T10:51:52.429" v="3923" actId="47"/>
        <pc:sldMkLst>
          <pc:docMk/>
          <pc:sldMk cId="4201114180" sldId="1980"/>
        </pc:sldMkLst>
      </pc:sldChg>
      <pc:sldChg chg="modSp del mod">
        <pc:chgData name="Yoel Kortick" userId="167978f5-7f40-4909-85d5-d4149554ad4e" providerId="ADAL" clId="{A73E0DC1-22D5-4A8A-877E-325E7230E999}" dt="2023-01-31T10:51:53.088" v="3924" actId="47"/>
        <pc:sldMkLst>
          <pc:docMk/>
          <pc:sldMk cId="3235585980" sldId="1981"/>
        </pc:sldMkLst>
      </pc:sldChg>
      <pc:sldChg chg="modSp del mod">
        <pc:chgData name="Yoel Kortick" userId="167978f5-7f40-4909-85d5-d4149554ad4e" providerId="ADAL" clId="{A73E0DC1-22D5-4A8A-877E-325E7230E999}" dt="2023-01-31T10:51:53.824" v="3925" actId="47"/>
        <pc:sldMkLst>
          <pc:docMk/>
          <pc:sldMk cId="59980713" sldId="1982"/>
        </pc:sldMkLst>
      </pc:sldChg>
      <pc:sldChg chg="modSp del mod">
        <pc:chgData name="Yoel Kortick" userId="167978f5-7f40-4909-85d5-d4149554ad4e" providerId="ADAL" clId="{A73E0DC1-22D5-4A8A-877E-325E7230E999}" dt="2023-01-31T10:51:54.673" v="3926" actId="47"/>
        <pc:sldMkLst>
          <pc:docMk/>
          <pc:sldMk cId="829606729" sldId="1983"/>
        </pc:sldMkLst>
      </pc:sldChg>
      <pc:sldChg chg="modSp del mod">
        <pc:chgData name="Yoel Kortick" userId="167978f5-7f40-4909-85d5-d4149554ad4e" providerId="ADAL" clId="{A73E0DC1-22D5-4A8A-877E-325E7230E999}" dt="2023-01-31T10:51:55.546" v="3927" actId="47"/>
        <pc:sldMkLst>
          <pc:docMk/>
          <pc:sldMk cId="3670673469" sldId="1984"/>
        </pc:sldMkLst>
      </pc:sldChg>
      <pc:sldChg chg="modSp del mod">
        <pc:chgData name="Yoel Kortick" userId="167978f5-7f40-4909-85d5-d4149554ad4e" providerId="ADAL" clId="{A73E0DC1-22D5-4A8A-877E-325E7230E999}" dt="2023-01-31T10:51:56.424" v="3928" actId="47"/>
        <pc:sldMkLst>
          <pc:docMk/>
          <pc:sldMk cId="2848224856" sldId="1985"/>
        </pc:sldMkLst>
      </pc:sldChg>
      <pc:sldChg chg="modSp del mod">
        <pc:chgData name="Yoel Kortick" userId="167978f5-7f40-4909-85d5-d4149554ad4e" providerId="ADAL" clId="{A73E0DC1-22D5-4A8A-877E-325E7230E999}" dt="2023-01-31T10:51:57.004" v="3929" actId="47"/>
        <pc:sldMkLst>
          <pc:docMk/>
          <pc:sldMk cId="866412869" sldId="1986"/>
        </pc:sldMkLst>
      </pc:sldChg>
      <pc:sldChg chg="modSp del mod">
        <pc:chgData name="Yoel Kortick" userId="167978f5-7f40-4909-85d5-d4149554ad4e" providerId="ADAL" clId="{A73E0DC1-22D5-4A8A-877E-325E7230E999}" dt="2023-01-31T10:51:57.493" v="3930" actId="47"/>
        <pc:sldMkLst>
          <pc:docMk/>
          <pc:sldMk cId="1610227774" sldId="1987"/>
        </pc:sldMkLst>
      </pc:sldChg>
      <pc:sldChg chg="modSp del mod">
        <pc:chgData name="Yoel Kortick" userId="167978f5-7f40-4909-85d5-d4149554ad4e" providerId="ADAL" clId="{A73E0DC1-22D5-4A8A-877E-325E7230E999}" dt="2023-01-31T10:51:58.039" v="3931" actId="47"/>
        <pc:sldMkLst>
          <pc:docMk/>
          <pc:sldMk cId="752019304" sldId="1988"/>
        </pc:sldMkLst>
      </pc:sldChg>
      <pc:sldChg chg="modSp del mod">
        <pc:chgData name="Yoel Kortick" userId="167978f5-7f40-4909-85d5-d4149554ad4e" providerId="ADAL" clId="{A73E0DC1-22D5-4A8A-877E-325E7230E999}" dt="2023-01-31T10:51:58.649" v="3932" actId="47"/>
        <pc:sldMkLst>
          <pc:docMk/>
          <pc:sldMk cId="1504637800" sldId="1989"/>
        </pc:sldMkLst>
      </pc:sldChg>
      <pc:sldChg chg="modSp del mod">
        <pc:chgData name="Yoel Kortick" userId="167978f5-7f40-4909-85d5-d4149554ad4e" providerId="ADAL" clId="{A73E0DC1-22D5-4A8A-877E-325E7230E999}" dt="2023-01-31T10:51:59.154" v="3933" actId="47"/>
        <pc:sldMkLst>
          <pc:docMk/>
          <pc:sldMk cId="3082116865" sldId="1990"/>
        </pc:sldMkLst>
      </pc:sldChg>
      <pc:sldChg chg="modSp del mod">
        <pc:chgData name="Yoel Kortick" userId="167978f5-7f40-4909-85d5-d4149554ad4e" providerId="ADAL" clId="{A73E0DC1-22D5-4A8A-877E-325E7230E999}" dt="2023-01-31T10:52:00.390" v="3934" actId="47"/>
        <pc:sldMkLst>
          <pc:docMk/>
          <pc:sldMk cId="4213787533" sldId="1991"/>
        </pc:sldMkLst>
      </pc:sldChg>
      <pc:sldChg chg="modSp del mod">
        <pc:chgData name="Yoel Kortick" userId="167978f5-7f40-4909-85d5-d4149554ad4e" providerId="ADAL" clId="{A73E0DC1-22D5-4A8A-877E-325E7230E999}" dt="2023-01-31T10:52:01.382" v="3935" actId="47"/>
        <pc:sldMkLst>
          <pc:docMk/>
          <pc:sldMk cId="3861442776" sldId="1992"/>
        </pc:sldMkLst>
      </pc:sldChg>
      <pc:sldChg chg="modSp del mod">
        <pc:chgData name="Yoel Kortick" userId="167978f5-7f40-4909-85d5-d4149554ad4e" providerId="ADAL" clId="{A73E0DC1-22D5-4A8A-877E-325E7230E999}" dt="2023-01-31T10:52:01.850" v="3936" actId="47"/>
        <pc:sldMkLst>
          <pc:docMk/>
          <pc:sldMk cId="2085975314" sldId="1993"/>
        </pc:sldMkLst>
      </pc:sldChg>
      <pc:sldChg chg="modSp del mod">
        <pc:chgData name="Yoel Kortick" userId="167978f5-7f40-4909-85d5-d4149554ad4e" providerId="ADAL" clId="{A73E0DC1-22D5-4A8A-877E-325E7230E999}" dt="2023-01-31T10:52:02.357" v="3937" actId="47"/>
        <pc:sldMkLst>
          <pc:docMk/>
          <pc:sldMk cId="108558708" sldId="1994"/>
        </pc:sldMkLst>
      </pc:sldChg>
      <pc:sldChg chg="modSp">
        <pc:chgData name="Yoel Kortick" userId="167978f5-7f40-4909-85d5-d4149554ad4e" providerId="ADAL" clId="{A73E0DC1-22D5-4A8A-877E-325E7230E999}" dt="2023-01-31T11:08:14.341" v="4612"/>
        <pc:sldMkLst>
          <pc:docMk/>
          <pc:sldMk cId="529348470" sldId="1995"/>
        </pc:sldMkLst>
      </pc:sldChg>
      <pc:sldChg chg="modSp mod">
        <pc:chgData name="Yoel Kortick" userId="167978f5-7f40-4909-85d5-d4149554ad4e" providerId="ADAL" clId="{A73E0DC1-22D5-4A8A-877E-325E7230E999}" dt="2023-01-31T11:08:14.341" v="4612"/>
        <pc:sldMkLst>
          <pc:docMk/>
          <pc:sldMk cId="2945707853" sldId="1996"/>
        </pc:sldMkLst>
      </pc:sldChg>
      <pc:sldChg chg="modSp add mod">
        <pc:chgData name="Yoel Kortick" userId="167978f5-7f40-4909-85d5-d4149554ad4e" providerId="ADAL" clId="{A73E0DC1-22D5-4A8A-877E-325E7230E999}" dt="2023-01-31T11:11:32.143" v="4952" actId="20577"/>
        <pc:sldMkLst>
          <pc:docMk/>
          <pc:sldMk cId="1269053929" sldId="1997"/>
        </pc:sldMkLst>
      </pc:sldChg>
      <pc:sldChg chg="modSp add mod">
        <pc:chgData name="Yoel Kortick" userId="167978f5-7f40-4909-85d5-d4149554ad4e" providerId="ADAL" clId="{A73E0DC1-22D5-4A8A-877E-325E7230E999}" dt="2023-01-31T09:33:33.850" v="1394" actId="6549"/>
        <pc:sldMkLst>
          <pc:docMk/>
          <pc:sldMk cId="2381708409" sldId="1998"/>
        </pc:sldMkLst>
      </pc:sldChg>
      <pc:sldChg chg="addSp delSp modSp add mod">
        <pc:chgData name="Yoel Kortick" userId="167978f5-7f40-4909-85d5-d4149554ad4e" providerId="ADAL" clId="{A73E0DC1-22D5-4A8A-877E-325E7230E999}" dt="2023-01-31T09:56:01.126" v="2066" actId="208"/>
        <pc:sldMkLst>
          <pc:docMk/>
          <pc:sldMk cId="1356658148" sldId="1999"/>
        </pc:sldMkLst>
      </pc:sldChg>
      <pc:sldChg chg="addSp delSp modSp add mod">
        <pc:chgData name="Yoel Kortick" userId="167978f5-7f40-4909-85d5-d4149554ad4e" providerId="ADAL" clId="{A73E0DC1-22D5-4A8A-877E-325E7230E999}" dt="2023-01-31T10:03:09.745" v="2138" actId="208"/>
        <pc:sldMkLst>
          <pc:docMk/>
          <pc:sldMk cId="654802575" sldId="2000"/>
        </pc:sldMkLst>
      </pc:sldChg>
      <pc:sldChg chg="addSp delSp modSp add mod">
        <pc:chgData name="Yoel Kortick" userId="167978f5-7f40-4909-85d5-d4149554ad4e" providerId="ADAL" clId="{A73E0DC1-22D5-4A8A-877E-325E7230E999}" dt="2023-01-31T10:05:57.511" v="2303" actId="208"/>
        <pc:sldMkLst>
          <pc:docMk/>
          <pc:sldMk cId="946172633" sldId="2001"/>
        </pc:sldMkLst>
      </pc:sldChg>
      <pc:sldChg chg="delSp modSp add mod">
        <pc:chgData name="Yoel Kortick" userId="167978f5-7f40-4909-85d5-d4149554ad4e" providerId="ADAL" clId="{A73E0DC1-22D5-4A8A-877E-325E7230E999}" dt="2023-01-31T10:26:06.712" v="2533" actId="14100"/>
        <pc:sldMkLst>
          <pc:docMk/>
          <pc:sldMk cId="2251509354" sldId="2002"/>
        </pc:sldMkLst>
      </pc:sldChg>
      <pc:sldChg chg="modSp add mod">
        <pc:chgData name="Yoel Kortick" userId="167978f5-7f40-4909-85d5-d4149554ad4e" providerId="ADAL" clId="{A73E0DC1-22D5-4A8A-877E-325E7230E999}" dt="2023-01-31T11:08:14.341" v="4612"/>
        <pc:sldMkLst>
          <pc:docMk/>
          <pc:sldMk cId="130197306" sldId="2003"/>
        </pc:sldMkLst>
      </pc:sldChg>
      <pc:sldChg chg="addSp modSp add mod">
        <pc:chgData name="Yoel Kortick" userId="167978f5-7f40-4909-85d5-d4149554ad4e" providerId="ADAL" clId="{A73E0DC1-22D5-4A8A-877E-325E7230E999}" dt="2023-01-31T11:08:14.341" v="4612"/>
        <pc:sldMkLst>
          <pc:docMk/>
          <pc:sldMk cId="841814455" sldId="2004"/>
        </pc:sldMkLst>
      </pc:sldChg>
      <pc:sldChg chg="addSp delSp modSp add mod">
        <pc:chgData name="Yoel Kortick" userId="167978f5-7f40-4909-85d5-d4149554ad4e" providerId="ADAL" clId="{A73E0DC1-22D5-4A8A-877E-325E7230E999}" dt="2023-01-31T11:08:14.341" v="4612"/>
        <pc:sldMkLst>
          <pc:docMk/>
          <pc:sldMk cId="1343478844" sldId="2005"/>
        </pc:sldMkLst>
      </pc:sldChg>
      <pc:sldChg chg="addSp delSp modSp add mod">
        <pc:chgData name="Yoel Kortick" userId="167978f5-7f40-4909-85d5-d4149554ad4e" providerId="ADAL" clId="{A73E0DC1-22D5-4A8A-877E-325E7230E999}" dt="2023-01-31T11:08:14.341" v="4612"/>
        <pc:sldMkLst>
          <pc:docMk/>
          <pc:sldMk cId="2340199546" sldId="2006"/>
        </pc:sldMkLst>
      </pc:sldChg>
      <pc:sldChg chg="addSp delSp modSp add mod">
        <pc:chgData name="Yoel Kortick" userId="167978f5-7f40-4909-85d5-d4149554ad4e" providerId="ADAL" clId="{A73E0DC1-22D5-4A8A-877E-325E7230E999}" dt="2023-01-31T11:08:14.341" v="4612"/>
        <pc:sldMkLst>
          <pc:docMk/>
          <pc:sldMk cId="3471335470" sldId="2007"/>
        </pc:sldMkLst>
      </pc:sldChg>
      <pc:sldChg chg="addSp delSp modSp add mod">
        <pc:chgData name="Yoel Kortick" userId="167978f5-7f40-4909-85d5-d4149554ad4e" providerId="ADAL" clId="{A73E0DC1-22D5-4A8A-877E-325E7230E999}" dt="2023-01-31T11:08:14.341" v="4612"/>
        <pc:sldMkLst>
          <pc:docMk/>
          <pc:sldMk cId="4253246006" sldId="2008"/>
        </pc:sldMkLst>
      </pc:sldChg>
      <pc:sldChg chg="modSp add mod">
        <pc:chgData name="Yoel Kortick" userId="167978f5-7f40-4909-85d5-d4149554ad4e" providerId="ADAL" clId="{A73E0DC1-22D5-4A8A-877E-325E7230E999}" dt="2023-01-31T11:10:23.645" v="4842" actId="20577"/>
        <pc:sldMkLst>
          <pc:docMk/>
          <pc:sldMk cId="421026720" sldId="2009"/>
        </pc:sldMkLst>
      </pc:sldChg>
    </pc:docChg>
  </pc:docChgLst>
  <pc:docChgLst>
    <pc:chgData name="Yoel Kortick" userId="167978f5-7f40-4909-85d5-d4149554ad4e" providerId="ADAL" clId="{1B48F7DA-AF6A-4E90-A688-210BB7E3CE8F}"/>
    <pc:docChg chg="undo custSel addSld delSld modSld sldOrd">
      <pc:chgData name="Yoel Kortick" userId="167978f5-7f40-4909-85d5-d4149554ad4e" providerId="ADAL" clId="{1B48F7DA-AF6A-4E90-A688-210BB7E3CE8F}" dt="2023-12-21T07:28:00.526" v="8720" actId="47"/>
      <pc:docMkLst>
        <pc:docMk/>
      </pc:docMkLst>
      <pc:sldChg chg="modSp mod">
        <pc:chgData name="Yoel Kortick" userId="167978f5-7f40-4909-85d5-d4149554ad4e" providerId="ADAL" clId="{1B48F7DA-AF6A-4E90-A688-210BB7E3CE8F}" dt="2023-12-21T04:20:22.024" v="8270" actId="20577"/>
        <pc:sldMkLst>
          <pc:docMk/>
          <pc:sldMk cId="3267142644" sldId="1724"/>
        </pc:sldMkLst>
      </pc:sldChg>
      <pc:sldChg chg="modSp mod">
        <pc:chgData name="Yoel Kortick" userId="167978f5-7f40-4909-85d5-d4149554ad4e" providerId="ADAL" clId="{1B48F7DA-AF6A-4E90-A688-210BB7E3CE8F}" dt="2023-12-20T04:12:06.195" v="0"/>
        <pc:sldMkLst>
          <pc:docMk/>
          <pc:sldMk cId="1404067891" sldId="1782"/>
        </pc:sldMkLst>
      </pc:sldChg>
      <pc:sldChg chg="del">
        <pc:chgData name="Yoel Kortick" userId="167978f5-7f40-4909-85d5-d4149554ad4e" providerId="ADAL" clId="{1B48F7DA-AF6A-4E90-A688-210BB7E3CE8F}" dt="2023-12-20T04:43:55.384" v="1291" actId="47"/>
        <pc:sldMkLst>
          <pc:docMk/>
          <pc:sldMk cId="3753056614" sldId="1791"/>
        </pc:sldMkLst>
      </pc:sldChg>
      <pc:sldChg chg="modSp">
        <pc:chgData name="Yoel Kortick" userId="167978f5-7f40-4909-85d5-d4149554ad4e" providerId="ADAL" clId="{1B48F7DA-AF6A-4E90-A688-210BB7E3CE8F}" dt="2023-12-20T04:45:34.659" v="1292"/>
        <pc:sldMkLst>
          <pc:docMk/>
          <pc:sldMk cId="1078410933" sldId="1792"/>
        </pc:sldMkLst>
      </pc:sldChg>
      <pc:sldChg chg="addSp modSp mod">
        <pc:chgData name="Yoel Kortick" userId="167978f5-7f40-4909-85d5-d4149554ad4e" providerId="ADAL" clId="{1B48F7DA-AF6A-4E90-A688-210BB7E3CE8F}" dt="2023-12-20T04:53:01.282" v="1416" actId="11529"/>
        <pc:sldMkLst>
          <pc:docMk/>
          <pc:sldMk cId="4132155335" sldId="1793"/>
        </pc:sldMkLst>
      </pc:sldChg>
      <pc:sldChg chg="addSp delSp modSp mod">
        <pc:chgData name="Yoel Kortick" userId="167978f5-7f40-4909-85d5-d4149554ad4e" providerId="ADAL" clId="{1B48F7DA-AF6A-4E90-A688-210BB7E3CE8F}" dt="2023-12-20T05:17:48.876" v="1858" actId="14100"/>
        <pc:sldMkLst>
          <pc:docMk/>
          <pc:sldMk cId="2370129783" sldId="1917"/>
        </pc:sldMkLst>
      </pc:sldChg>
      <pc:sldChg chg="addSp delSp modSp mod">
        <pc:chgData name="Yoel Kortick" userId="167978f5-7f40-4909-85d5-d4149554ad4e" providerId="ADAL" clId="{1B48F7DA-AF6A-4E90-A688-210BB7E3CE8F}" dt="2023-12-20T05:25:57.438" v="2226" actId="208"/>
        <pc:sldMkLst>
          <pc:docMk/>
          <pc:sldMk cId="3828660448" sldId="1918"/>
        </pc:sldMkLst>
      </pc:sldChg>
      <pc:sldChg chg="addSp delSp modSp mod">
        <pc:chgData name="Yoel Kortick" userId="167978f5-7f40-4909-85d5-d4149554ad4e" providerId="ADAL" clId="{1B48F7DA-AF6A-4E90-A688-210BB7E3CE8F}" dt="2023-12-20T12:57:22.418" v="7401" actId="20577"/>
        <pc:sldMkLst>
          <pc:docMk/>
          <pc:sldMk cId="155175924" sldId="1922"/>
        </pc:sldMkLst>
      </pc:sldChg>
      <pc:sldChg chg="modSp del mod">
        <pc:chgData name="Yoel Kortick" userId="167978f5-7f40-4909-85d5-d4149554ad4e" providerId="ADAL" clId="{1B48F7DA-AF6A-4E90-A688-210BB7E3CE8F}" dt="2023-12-20T06:24:40.590" v="3391" actId="47"/>
        <pc:sldMkLst>
          <pc:docMk/>
          <pc:sldMk cId="3426772566" sldId="1923"/>
        </pc:sldMkLst>
      </pc:sldChg>
      <pc:sldChg chg="addSp delSp modSp mod">
        <pc:chgData name="Yoel Kortick" userId="167978f5-7f40-4909-85d5-d4149554ad4e" providerId="ADAL" clId="{1B48F7DA-AF6A-4E90-A688-210BB7E3CE8F}" dt="2023-12-20T06:26:04.427" v="3491" actId="11529"/>
        <pc:sldMkLst>
          <pc:docMk/>
          <pc:sldMk cId="1969600818" sldId="1926"/>
        </pc:sldMkLst>
      </pc:sldChg>
      <pc:sldChg chg="modSp">
        <pc:chgData name="Yoel Kortick" userId="167978f5-7f40-4909-85d5-d4149554ad4e" providerId="ADAL" clId="{1B48F7DA-AF6A-4E90-A688-210BB7E3CE8F}" dt="2023-12-20T05:21:59.500" v="1971"/>
        <pc:sldMkLst>
          <pc:docMk/>
          <pc:sldMk cId="732818305" sldId="1935"/>
        </pc:sldMkLst>
      </pc:sldChg>
      <pc:sldChg chg="modSp">
        <pc:chgData name="Yoel Kortick" userId="167978f5-7f40-4909-85d5-d4149554ad4e" providerId="ADAL" clId="{1B48F7DA-AF6A-4E90-A688-210BB7E3CE8F}" dt="2023-12-20T05:48:26.707" v="2848"/>
        <pc:sldMkLst>
          <pc:docMk/>
          <pc:sldMk cId="947444753" sldId="1936"/>
        </pc:sldMkLst>
      </pc:sldChg>
      <pc:sldChg chg="addSp modSp mod">
        <pc:chgData name="Yoel Kortick" userId="167978f5-7f40-4909-85d5-d4149554ad4e" providerId="ADAL" clId="{1B48F7DA-AF6A-4E90-A688-210BB7E3CE8F}" dt="2023-12-20T07:13:10.803" v="3731" actId="20577"/>
        <pc:sldMkLst>
          <pc:docMk/>
          <pc:sldMk cId="4076534036" sldId="1939"/>
        </pc:sldMkLst>
      </pc:sldChg>
      <pc:sldChg chg="modSp del mod">
        <pc:chgData name="Yoel Kortick" userId="167978f5-7f40-4909-85d5-d4149554ad4e" providerId="ADAL" clId="{1B48F7DA-AF6A-4E90-A688-210BB7E3CE8F}" dt="2023-12-20T07:10:12.557" v="3567" actId="47"/>
        <pc:sldMkLst>
          <pc:docMk/>
          <pc:sldMk cId="3459588836" sldId="1975"/>
        </pc:sldMkLst>
      </pc:sldChg>
      <pc:sldChg chg="addSp delSp modSp mod">
        <pc:chgData name="Yoel Kortick" userId="167978f5-7f40-4909-85d5-d4149554ad4e" providerId="ADAL" clId="{1B48F7DA-AF6A-4E90-A688-210BB7E3CE8F}" dt="2023-12-20T07:12:45.854" v="3719" actId="208"/>
        <pc:sldMkLst>
          <pc:docMk/>
          <pc:sldMk cId="659316361" sldId="1976"/>
        </pc:sldMkLst>
      </pc:sldChg>
      <pc:sldChg chg="modSp del mod">
        <pc:chgData name="Yoel Kortick" userId="167978f5-7f40-4909-85d5-d4149554ad4e" providerId="ADAL" clId="{1B48F7DA-AF6A-4E90-A688-210BB7E3CE8F}" dt="2023-12-20T07:13:22.026" v="3732" actId="47"/>
        <pc:sldMkLst>
          <pc:docMk/>
          <pc:sldMk cId="4146543981" sldId="1977"/>
        </pc:sldMkLst>
      </pc:sldChg>
      <pc:sldChg chg="modSp">
        <pc:chgData name="Yoel Kortick" userId="167978f5-7f40-4909-85d5-d4149554ad4e" providerId="ADAL" clId="{1B48F7DA-AF6A-4E90-A688-210BB7E3CE8F}" dt="2023-12-20T07:29:02.366" v="4186"/>
        <pc:sldMkLst>
          <pc:docMk/>
          <pc:sldMk cId="529348470" sldId="1995"/>
        </pc:sldMkLst>
      </pc:sldChg>
      <pc:sldChg chg="addSp modSp mod">
        <pc:chgData name="Yoel Kortick" userId="167978f5-7f40-4909-85d5-d4149554ad4e" providerId="ADAL" clId="{1B48F7DA-AF6A-4E90-A688-210BB7E3CE8F}" dt="2023-12-20T11:22:07.263" v="4528" actId="1035"/>
        <pc:sldMkLst>
          <pc:docMk/>
          <pc:sldMk cId="2945707853" sldId="1996"/>
        </pc:sldMkLst>
      </pc:sldChg>
      <pc:sldChg chg="modSp mod">
        <pc:chgData name="Yoel Kortick" userId="167978f5-7f40-4909-85d5-d4149554ad4e" providerId="ADAL" clId="{1B48F7DA-AF6A-4E90-A688-210BB7E3CE8F}" dt="2023-12-20T12:53:23.527" v="7334" actId="20577"/>
        <pc:sldMkLst>
          <pc:docMk/>
          <pc:sldMk cId="1269053929" sldId="1997"/>
        </pc:sldMkLst>
      </pc:sldChg>
      <pc:sldChg chg="del">
        <pc:chgData name="Yoel Kortick" userId="167978f5-7f40-4909-85d5-d4149554ad4e" providerId="ADAL" clId="{1B48F7DA-AF6A-4E90-A688-210BB7E3CE8F}" dt="2023-12-20T04:43:53.833" v="1290" actId="47"/>
        <pc:sldMkLst>
          <pc:docMk/>
          <pc:sldMk cId="2381708409" sldId="1998"/>
        </pc:sldMkLst>
      </pc:sldChg>
      <pc:sldChg chg="addSp delSp modSp mod">
        <pc:chgData name="Yoel Kortick" userId="167978f5-7f40-4909-85d5-d4149554ad4e" providerId="ADAL" clId="{1B48F7DA-AF6A-4E90-A688-210BB7E3CE8F}" dt="2023-12-20T05:27:15.163" v="2269" actId="11529"/>
        <pc:sldMkLst>
          <pc:docMk/>
          <pc:sldMk cId="1356658148" sldId="1999"/>
        </pc:sldMkLst>
      </pc:sldChg>
      <pc:sldChg chg="addSp delSp modSp mod">
        <pc:chgData name="Yoel Kortick" userId="167978f5-7f40-4909-85d5-d4149554ad4e" providerId="ADAL" clId="{1B48F7DA-AF6A-4E90-A688-210BB7E3CE8F}" dt="2023-12-20T05:31:35.012" v="2350" actId="20577"/>
        <pc:sldMkLst>
          <pc:docMk/>
          <pc:sldMk cId="654802575" sldId="2000"/>
        </pc:sldMkLst>
      </pc:sldChg>
      <pc:sldChg chg="addSp delSp modSp mod">
        <pc:chgData name="Yoel Kortick" userId="167978f5-7f40-4909-85d5-d4149554ad4e" providerId="ADAL" clId="{1B48F7DA-AF6A-4E90-A688-210BB7E3CE8F}" dt="2023-12-20T12:57:04.898" v="7387" actId="20577"/>
        <pc:sldMkLst>
          <pc:docMk/>
          <pc:sldMk cId="946172633" sldId="2001"/>
        </pc:sldMkLst>
      </pc:sldChg>
      <pc:sldChg chg="modSp del">
        <pc:chgData name="Yoel Kortick" userId="167978f5-7f40-4909-85d5-d4149554ad4e" providerId="ADAL" clId="{1B48F7DA-AF6A-4E90-A688-210BB7E3CE8F}" dt="2023-12-20T05:47:11.206" v="2847" actId="47"/>
        <pc:sldMkLst>
          <pc:docMk/>
          <pc:sldMk cId="2251509354" sldId="2002"/>
        </pc:sldMkLst>
      </pc:sldChg>
      <pc:sldChg chg="addSp modSp mod">
        <pc:chgData name="Yoel Kortick" userId="167978f5-7f40-4909-85d5-d4149554ad4e" providerId="ADAL" clId="{1B48F7DA-AF6A-4E90-A688-210BB7E3CE8F}" dt="2023-12-20T11:29:51.568" v="4772" actId="14100"/>
        <pc:sldMkLst>
          <pc:docMk/>
          <pc:sldMk cId="130197306" sldId="2003"/>
        </pc:sldMkLst>
      </pc:sldChg>
      <pc:sldChg chg="addSp delSp modSp mod">
        <pc:chgData name="Yoel Kortick" userId="167978f5-7f40-4909-85d5-d4149554ad4e" providerId="ADAL" clId="{1B48F7DA-AF6A-4E90-A688-210BB7E3CE8F}" dt="2023-12-20T11:29:25.243" v="4759" actId="208"/>
        <pc:sldMkLst>
          <pc:docMk/>
          <pc:sldMk cId="841814455" sldId="2004"/>
        </pc:sldMkLst>
      </pc:sldChg>
      <pc:sldChg chg="addSp delSp modSp mod">
        <pc:chgData name="Yoel Kortick" userId="167978f5-7f40-4909-85d5-d4149554ad4e" providerId="ADAL" clId="{1B48F7DA-AF6A-4E90-A688-210BB7E3CE8F}" dt="2023-12-20T11:39:55.212" v="5211" actId="1038"/>
        <pc:sldMkLst>
          <pc:docMk/>
          <pc:sldMk cId="1343478844" sldId="2005"/>
        </pc:sldMkLst>
      </pc:sldChg>
      <pc:sldChg chg="addSp delSp modSp mod">
        <pc:chgData name="Yoel Kortick" userId="167978f5-7f40-4909-85d5-d4149554ad4e" providerId="ADAL" clId="{1B48F7DA-AF6A-4E90-A688-210BB7E3CE8F}" dt="2023-12-20T11:41:55.893" v="5262" actId="208"/>
        <pc:sldMkLst>
          <pc:docMk/>
          <pc:sldMk cId="2340199546" sldId="2006"/>
        </pc:sldMkLst>
      </pc:sldChg>
      <pc:sldChg chg="addSp delSp modSp mod">
        <pc:chgData name="Yoel Kortick" userId="167978f5-7f40-4909-85d5-d4149554ad4e" providerId="ADAL" clId="{1B48F7DA-AF6A-4E90-A688-210BB7E3CE8F}" dt="2023-12-20T11:43:20.324" v="5396" actId="20577"/>
        <pc:sldMkLst>
          <pc:docMk/>
          <pc:sldMk cId="3471335470" sldId="2007"/>
        </pc:sldMkLst>
      </pc:sldChg>
      <pc:sldChg chg="delSp modSp mod">
        <pc:chgData name="Yoel Kortick" userId="167978f5-7f40-4909-85d5-d4149554ad4e" providerId="ADAL" clId="{1B48F7DA-AF6A-4E90-A688-210BB7E3CE8F}" dt="2023-12-20T12:59:53.026" v="7466" actId="313"/>
        <pc:sldMkLst>
          <pc:docMk/>
          <pc:sldMk cId="4253246006" sldId="2008"/>
        </pc:sldMkLst>
      </pc:sldChg>
      <pc:sldChg chg="modSp mod ord">
        <pc:chgData name="Yoel Kortick" userId="167978f5-7f40-4909-85d5-d4149554ad4e" providerId="ADAL" clId="{1B48F7DA-AF6A-4E90-A688-210BB7E3CE8F}" dt="2023-12-21T07:17:04.371" v="8579" actId="20577"/>
        <pc:sldMkLst>
          <pc:docMk/>
          <pc:sldMk cId="421026720" sldId="2009"/>
        </pc:sldMkLst>
      </pc:sldChg>
      <pc:sldChg chg="modSp">
        <pc:chgData name="Yoel Kortick" userId="167978f5-7f40-4909-85d5-d4149554ad4e" providerId="ADAL" clId="{1B48F7DA-AF6A-4E90-A688-210BB7E3CE8F}" dt="2023-12-20T12:43:31.038" v="6570"/>
        <pc:sldMkLst>
          <pc:docMk/>
          <pc:sldMk cId="1354717881" sldId="2010"/>
        </pc:sldMkLst>
      </pc:sldChg>
      <pc:sldChg chg="modSp mod">
        <pc:chgData name="Yoel Kortick" userId="167978f5-7f40-4909-85d5-d4149554ad4e" providerId="ADAL" clId="{1B48F7DA-AF6A-4E90-A688-210BB7E3CE8F}" dt="2023-12-20T13:02:43.567" v="7594" actId="6549"/>
        <pc:sldMkLst>
          <pc:docMk/>
          <pc:sldMk cId="2281969264" sldId="2011"/>
        </pc:sldMkLst>
      </pc:sldChg>
      <pc:sldChg chg="delSp modSp del mod">
        <pc:chgData name="Yoel Kortick" userId="167978f5-7f40-4909-85d5-d4149554ad4e" providerId="ADAL" clId="{1B48F7DA-AF6A-4E90-A688-210BB7E3CE8F}" dt="2023-12-21T07:27:58.915" v="8719" actId="47"/>
        <pc:sldMkLst>
          <pc:docMk/>
          <pc:sldMk cId="1135368109" sldId="2012"/>
        </pc:sldMkLst>
      </pc:sldChg>
      <pc:sldChg chg="modSp del">
        <pc:chgData name="Yoel Kortick" userId="167978f5-7f40-4909-85d5-d4149554ad4e" providerId="ADAL" clId="{1B48F7DA-AF6A-4E90-A688-210BB7E3CE8F}" dt="2023-12-20T12:51:00.369" v="7332" actId="47"/>
        <pc:sldMkLst>
          <pc:docMk/>
          <pc:sldMk cId="2330676742" sldId="2013"/>
        </pc:sldMkLst>
      </pc:sldChg>
      <pc:sldChg chg="modSp del">
        <pc:chgData name="Yoel Kortick" userId="167978f5-7f40-4909-85d5-d4149554ad4e" providerId="ADAL" clId="{1B48F7DA-AF6A-4E90-A688-210BB7E3CE8F}" dt="2023-12-20T12:51:00.369" v="7332" actId="47"/>
        <pc:sldMkLst>
          <pc:docMk/>
          <pc:sldMk cId="3602258422" sldId="2014"/>
        </pc:sldMkLst>
      </pc:sldChg>
      <pc:sldChg chg="modSp del">
        <pc:chgData name="Yoel Kortick" userId="167978f5-7f40-4909-85d5-d4149554ad4e" providerId="ADAL" clId="{1B48F7DA-AF6A-4E90-A688-210BB7E3CE8F}" dt="2023-12-20T12:51:00.369" v="7332" actId="47"/>
        <pc:sldMkLst>
          <pc:docMk/>
          <pc:sldMk cId="4048764639" sldId="2015"/>
        </pc:sldMkLst>
      </pc:sldChg>
      <pc:sldChg chg="modSp del">
        <pc:chgData name="Yoel Kortick" userId="167978f5-7f40-4909-85d5-d4149554ad4e" providerId="ADAL" clId="{1B48F7DA-AF6A-4E90-A688-210BB7E3CE8F}" dt="2023-12-20T12:51:00.369" v="7332" actId="47"/>
        <pc:sldMkLst>
          <pc:docMk/>
          <pc:sldMk cId="2467024311" sldId="2016"/>
        </pc:sldMkLst>
      </pc:sldChg>
      <pc:sldChg chg="modSp del">
        <pc:chgData name="Yoel Kortick" userId="167978f5-7f40-4909-85d5-d4149554ad4e" providerId="ADAL" clId="{1B48F7DA-AF6A-4E90-A688-210BB7E3CE8F}" dt="2023-12-20T12:51:00.369" v="7332" actId="47"/>
        <pc:sldMkLst>
          <pc:docMk/>
          <pc:sldMk cId="3783655907" sldId="2017"/>
        </pc:sldMkLst>
      </pc:sldChg>
      <pc:sldChg chg="del">
        <pc:chgData name="Yoel Kortick" userId="167978f5-7f40-4909-85d5-d4149554ad4e" providerId="ADAL" clId="{1B48F7DA-AF6A-4E90-A688-210BB7E3CE8F}" dt="2023-12-20T12:44:09.025" v="6573" actId="47"/>
        <pc:sldMkLst>
          <pc:docMk/>
          <pc:sldMk cId="1043054324" sldId="2018"/>
        </pc:sldMkLst>
      </pc:sldChg>
      <pc:sldChg chg="del">
        <pc:chgData name="Yoel Kortick" userId="167978f5-7f40-4909-85d5-d4149554ad4e" providerId="ADAL" clId="{1B48F7DA-AF6A-4E90-A688-210BB7E3CE8F}" dt="2023-12-20T12:44:09.025" v="6573" actId="47"/>
        <pc:sldMkLst>
          <pc:docMk/>
          <pc:sldMk cId="793559780" sldId="2019"/>
        </pc:sldMkLst>
      </pc:sldChg>
      <pc:sldChg chg="del">
        <pc:chgData name="Yoel Kortick" userId="167978f5-7f40-4909-85d5-d4149554ad4e" providerId="ADAL" clId="{1B48F7DA-AF6A-4E90-A688-210BB7E3CE8F}" dt="2023-12-20T12:44:09.025" v="6573" actId="47"/>
        <pc:sldMkLst>
          <pc:docMk/>
          <pc:sldMk cId="3242552696" sldId="2020"/>
        </pc:sldMkLst>
      </pc:sldChg>
      <pc:sldChg chg="del">
        <pc:chgData name="Yoel Kortick" userId="167978f5-7f40-4909-85d5-d4149554ad4e" providerId="ADAL" clId="{1B48F7DA-AF6A-4E90-A688-210BB7E3CE8F}" dt="2023-12-20T12:44:09.025" v="6573" actId="47"/>
        <pc:sldMkLst>
          <pc:docMk/>
          <pc:sldMk cId="3014176242" sldId="2021"/>
        </pc:sldMkLst>
      </pc:sldChg>
      <pc:sldChg chg="del">
        <pc:chgData name="Yoel Kortick" userId="167978f5-7f40-4909-85d5-d4149554ad4e" providerId="ADAL" clId="{1B48F7DA-AF6A-4E90-A688-210BB7E3CE8F}" dt="2023-12-20T12:44:09.025" v="6573" actId="47"/>
        <pc:sldMkLst>
          <pc:docMk/>
          <pc:sldMk cId="3456645378" sldId="2022"/>
        </pc:sldMkLst>
      </pc:sldChg>
      <pc:sldChg chg="del">
        <pc:chgData name="Yoel Kortick" userId="167978f5-7f40-4909-85d5-d4149554ad4e" providerId="ADAL" clId="{1B48F7DA-AF6A-4E90-A688-210BB7E3CE8F}" dt="2023-12-20T12:44:09.025" v="6573" actId="47"/>
        <pc:sldMkLst>
          <pc:docMk/>
          <pc:sldMk cId="2460300313" sldId="2023"/>
        </pc:sldMkLst>
      </pc:sldChg>
      <pc:sldChg chg="del">
        <pc:chgData name="Yoel Kortick" userId="167978f5-7f40-4909-85d5-d4149554ad4e" providerId="ADAL" clId="{1B48F7DA-AF6A-4E90-A688-210BB7E3CE8F}" dt="2023-12-20T12:44:09.025" v="6573" actId="47"/>
        <pc:sldMkLst>
          <pc:docMk/>
          <pc:sldMk cId="3740946654" sldId="2024"/>
        </pc:sldMkLst>
      </pc:sldChg>
      <pc:sldChg chg="del">
        <pc:chgData name="Yoel Kortick" userId="167978f5-7f40-4909-85d5-d4149554ad4e" providerId="ADAL" clId="{1B48F7DA-AF6A-4E90-A688-210BB7E3CE8F}" dt="2023-12-20T12:44:09.025" v="6573" actId="47"/>
        <pc:sldMkLst>
          <pc:docMk/>
          <pc:sldMk cId="2995538774" sldId="2025"/>
        </pc:sldMkLst>
      </pc:sldChg>
      <pc:sldChg chg="del">
        <pc:chgData name="Yoel Kortick" userId="167978f5-7f40-4909-85d5-d4149554ad4e" providerId="ADAL" clId="{1B48F7DA-AF6A-4E90-A688-210BB7E3CE8F}" dt="2023-12-20T12:44:09.025" v="6573" actId="47"/>
        <pc:sldMkLst>
          <pc:docMk/>
          <pc:sldMk cId="1615877957" sldId="2026"/>
        </pc:sldMkLst>
      </pc:sldChg>
      <pc:sldChg chg="del">
        <pc:chgData name="Yoel Kortick" userId="167978f5-7f40-4909-85d5-d4149554ad4e" providerId="ADAL" clId="{1B48F7DA-AF6A-4E90-A688-210BB7E3CE8F}" dt="2023-12-20T12:44:09.025" v="6573" actId="47"/>
        <pc:sldMkLst>
          <pc:docMk/>
          <pc:sldMk cId="427259885" sldId="2027"/>
        </pc:sldMkLst>
      </pc:sldChg>
      <pc:sldChg chg="del">
        <pc:chgData name="Yoel Kortick" userId="167978f5-7f40-4909-85d5-d4149554ad4e" providerId="ADAL" clId="{1B48F7DA-AF6A-4E90-A688-210BB7E3CE8F}" dt="2023-12-20T12:44:09.025" v="6573" actId="47"/>
        <pc:sldMkLst>
          <pc:docMk/>
          <pc:sldMk cId="2591170156" sldId="2028"/>
        </pc:sldMkLst>
      </pc:sldChg>
      <pc:sldChg chg="del">
        <pc:chgData name="Yoel Kortick" userId="167978f5-7f40-4909-85d5-d4149554ad4e" providerId="ADAL" clId="{1B48F7DA-AF6A-4E90-A688-210BB7E3CE8F}" dt="2023-12-20T12:44:09.025" v="6573" actId="47"/>
        <pc:sldMkLst>
          <pc:docMk/>
          <pc:sldMk cId="4080421404" sldId="2029"/>
        </pc:sldMkLst>
      </pc:sldChg>
      <pc:sldChg chg="del">
        <pc:chgData name="Yoel Kortick" userId="167978f5-7f40-4909-85d5-d4149554ad4e" providerId="ADAL" clId="{1B48F7DA-AF6A-4E90-A688-210BB7E3CE8F}" dt="2023-12-20T12:44:09.025" v="6573" actId="47"/>
        <pc:sldMkLst>
          <pc:docMk/>
          <pc:sldMk cId="3938909656" sldId="2030"/>
        </pc:sldMkLst>
      </pc:sldChg>
      <pc:sldChg chg="del">
        <pc:chgData name="Yoel Kortick" userId="167978f5-7f40-4909-85d5-d4149554ad4e" providerId="ADAL" clId="{1B48F7DA-AF6A-4E90-A688-210BB7E3CE8F}" dt="2023-12-20T12:44:09.025" v="6573" actId="47"/>
        <pc:sldMkLst>
          <pc:docMk/>
          <pc:sldMk cId="538266131" sldId="2031"/>
        </pc:sldMkLst>
      </pc:sldChg>
      <pc:sldChg chg="del">
        <pc:chgData name="Yoel Kortick" userId="167978f5-7f40-4909-85d5-d4149554ad4e" providerId="ADAL" clId="{1B48F7DA-AF6A-4E90-A688-210BB7E3CE8F}" dt="2023-12-20T12:44:09.025" v="6573" actId="47"/>
        <pc:sldMkLst>
          <pc:docMk/>
          <pc:sldMk cId="2713593883" sldId="2032"/>
        </pc:sldMkLst>
      </pc:sldChg>
      <pc:sldChg chg="del">
        <pc:chgData name="Yoel Kortick" userId="167978f5-7f40-4909-85d5-d4149554ad4e" providerId="ADAL" clId="{1B48F7DA-AF6A-4E90-A688-210BB7E3CE8F}" dt="2023-12-20T12:44:09.025" v="6573" actId="47"/>
        <pc:sldMkLst>
          <pc:docMk/>
          <pc:sldMk cId="2178590419" sldId="2033"/>
        </pc:sldMkLst>
      </pc:sldChg>
      <pc:sldChg chg="del">
        <pc:chgData name="Yoel Kortick" userId="167978f5-7f40-4909-85d5-d4149554ad4e" providerId="ADAL" clId="{1B48F7DA-AF6A-4E90-A688-210BB7E3CE8F}" dt="2023-12-20T12:44:09.025" v="6573" actId="47"/>
        <pc:sldMkLst>
          <pc:docMk/>
          <pc:sldMk cId="2885542731" sldId="2034"/>
        </pc:sldMkLst>
      </pc:sldChg>
      <pc:sldChg chg="del">
        <pc:chgData name="Yoel Kortick" userId="167978f5-7f40-4909-85d5-d4149554ad4e" providerId="ADAL" clId="{1B48F7DA-AF6A-4E90-A688-210BB7E3CE8F}" dt="2023-12-20T12:44:09.025" v="6573" actId="47"/>
        <pc:sldMkLst>
          <pc:docMk/>
          <pc:sldMk cId="700653530" sldId="2035"/>
        </pc:sldMkLst>
      </pc:sldChg>
      <pc:sldChg chg="del">
        <pc:chgData name="Yoel Kortick" userId="167978f5-7f40-4909-85d5-d4149554ad4e" providerId="ADAL" clId="{1B48F7DA-AF6A-4E90-A688-210BB7E3CE8F}" dt="2023-12-20T12:44:09.025" v="6573" actId="47"/>
        <pc:sldMkLst>
          <pc:docMk/>
          <pc:sldMk cId="1557829637" sldId="2036"/>
        </pc:sldMkLst>
      </pc:sldChg>
      <pc:sldChg chg="del">
        <pc:chgData name="Yoel Kortick" userId="167978f5-7f40-4909-85d5-d4149554ad4e" providerId="ADAL" clId="{1B48F7DA-AF6A-4E90-A688-210BB7E3CE8F}" dt="2023-12-20T12:44:09.025" v="6573" actId="47"/>
        <pc:sldMkLst>
          <pc:docMk/>
          <pc:sldMk cId="2020297526" sldId="2037"/>
        </pc:sldMkLst>
      </pc:sldChg>
      <pc:sldChg chg="del">
        <pc:chgData name="Yoel Kortick" userId="167978f5-7f40-4909-85d5-d4149554ad4e" providerId="ADAL" clId="{1B48F7DA-AF6A-4E90-A688-210BB7E3CE8F}" dt="2023-12-20T12:44:09.025" v="6573" actId="47"/>
        <pc:sldMkLst>
          <pc:docMk/>
          <pc:sldMk cId="1377599939" sldId="2038"/>
        </pc:sldMkLst>
      </pc:sldChg>
      <pc:sldChg chg="del">
        <pc:chgData name="Yoel Kortick" userId="167978f5-7f40-4909-85d5-d4149554ad4e" providerId="ADAL" clId="{1B48F7DA-AF6A-4E90-A688-210BB7E3CE8F}" dt="2023-12-20T12:44:09.025" v="6573" actId="47"/>
        <pc:sldMkLst>
          <pc:docMk/>
          <pc:sldMk cId="2011066970" sldId="2039"/>
        </pc:sldMkLst>
      </pc:sldChg>
      <pc:sldChg chg="del">
        <pc:chgData name="Yoel Kortick" userId="167978f5-7f40-4909-85d5-d4149554ad4e" providerId="ADAL" clId="{1B48F7DA-AF6A-4E90-A688-210BB7E3CE8F}" dt="2023-12-20T12:44:09.025" v="6573" actId="47"/>
        <pc:sldMkLst>
          <pc:docMk/>
          <pc:sldMk cId="3455504018" sldId="2040"/>
        </pc:sldMkLst>
      </pc:sldChg>
      <pc:sldChg chg="del">
        <pc:chgData name="Yoel Kortick" userId="167978f5-7f40-4909-85d5-d4149554ad4e" providerId="ADAL" clId="{1B48F7DA-AF6A-4E90-A688-210BB7E3CE8F}" dt="2023-12-20T12:44:09.025" v="6573" actId="47"/>
        <pc:sldMkLst>
          <pc:docMk/>
          <pc:sldMk cId="740404641" sldId="2041"/>
        </pc:sldMkLst>
      </pc:sldChg>
      <pc:sldChg chg="del">
        <pc:chgData name="Yoel Kortick" userId="167978f5-7f40-4909-85d5-d4149554ad4e" providerId="ADAL" clId="{1B48F7DA-AF6A-4E90-A688-210BB7E3CE8F}" dt="2023-12-20T12:44:09.025" v="6573" actId="47"/>
        <pc:sldMkLst>
          <pc:docMk/>
          <pc:sldMk cId="1718660820" sldId="2042"/>
        </pc:sldMkLst>
      </pc:sldChg>
      <pc:sldChg chg="del">
        <pc:chgData name="Yoel Kortick" userId="167978f5-7f40-4909-85d5-d4149554ad4e" providerId="ADAL" clId="{1B48F7DA-AF6A-4E90-A688-210BB7E3CE8F}" dt="2023-12-20T12:44:09.025" v="6573" actId="47"/>
        <pc:sldMkLst>
          <pc:docMk/>
          <pc:sldMk cId="4092916735" sldId="2044"/>
        </pc:sldMkLst>
      </pc:sldChg>
      <pc:sldChg chg="del">
        <pc:chgData name="Yoel Kortick" userId="167978f5-7f40-4909-85d5-d4149554ad4e" providerId="ADAL" clId="{1B48F7DA-AF6A-4E90-A688-210BB7E3CE8F}" dt="2023-12-20T12:44:09.025" v="6573" actId="47"/>
        <pc:sldMkLst>
          <pc:docMk/>
          <pc:sldMk cId="2209988054" sldId="2045"/>
        </pc:sldMkLst>
      </pc:sldChg>
      <pc:sldChg chg="del">
        <pc:chgData name="Yoel Kortick" userId="167978f5-7f40-4909-85d5-d4149554ad4e" providerId="ADAL" clId="{1B48F7DA-AF6A-4E90-A688-210BB7E3CE8F}" dt="2023-12-20T12:44:09.025" v="6573" actId="47"/>
        <pc:sldMkLst>
          <pc:docMk/>
          <pc:sldMk cId="18181161" sldId="2046"/>
        </pc:sldMkLst>
      </pc:sldChg>
      <pc:sldChg chg="del">
        <pc:chgData name="Yoel Kortick" userId="167978f5-7f40-4909-85d5-d4149554ad4e" providerId="ADAL" clId="{1B48F7DA-AF6A-4E90-A688-210BB7E3CE8F}" dt="2023-12-20T12:44:09.025" v="6573" actId="47"/>
        <pc:sldMkLst>
          <pc:docMk/>
          <pc:sldMk cId="4074614249" sldId="2047"/>
        </pc:sldMkLst>
      </pc:sldChg>
      <pc:sldChg chg="del">
        <pc:chgData name="Yoel Kortick" userId="167978f5-7f40-4909-85d5-d4149554ad4e" providerId="ADAL" clId="{1B48F7DA-AF6A-4E90-A688-210BB7E3CE8F}" dt="2023-12-20T12:44:09.025" v="6573" actId="47"/>
        <pc:sldMkLst>
          <pc:docMk/>
          <pc:sldMk cId="4202315657" sldId="2048"/>
        </pc:sldMkLst>
      </pc:sldChg>
      <pc:sldChg chg="del">
        <pc:chgData name="Yoel Kortick" userId="167978f5-7f40-4909-85d5-d4149554ad4e" providerId="ADAL" clId="{1B48F7DA-AF6A-4E90-A688-210BB7E3CE8F}" dt="2023-12-20T12:44:09.025" v="6573" actId="47"/>
        <pc:sldMkLst>
          <pc:docMk/>
          <pc:sldMk cId="2237949578" sldId="2049"/>
        </pc:sldMkLst>
      </pc:sldChg>
      <pc:sldChg chg="del">
        <pc:chgData name="Yoel Kortick" userId="167978f5-7f40-4909-85d5-d4149554ad4e" providerId="ADAL" clId="{1B48F7DA-AF6A-4E90-A688-210BB7E3CE8F}" dt="2023-12-20T12:44:09.025" v="6573" actId="47"/>
        <pc:sldMkLst>
          <pc:docMk/>
          <pc:sldMk cId="78790965" sldId="2050"/>
        </pc:sldMkLst>
      </pc:sldChg>
      <pc:sldChg chg="del">
        <pc:chgData name="Yoel Kortick" userId="167978f5-7f40-4909-85d5-d4149554ad4e" providerId="ADAL" clId="{1B48F7DA-AF6A-4E90-A688-210BB7E3CE8F}" dt="2023-12-20T12:44:09.025" v="6573" actId="47"/>
        <pc:sldMkLst>
          <pc:docMk/>
          <pc:sldMk cId="809612959" sldId="2051"/>
        </pc:sldMkLst>
      </pc:sldChg>
      <pc:sldChg chg="del">
        <pc:chgData name="Yoel Kortick" userId="167978f5-7f40-4909-85d5-d4149554ad4e" providerId="ADAL" clId="{1B48F7DA-AF6A-4E90-A688-210BB7E3CE8F}" dt="2023-12-20T12:44:09.025" v="6573" actId="47"/>
        <pc:sldMkLst>
          <pc:docMk/>
          <pc:sldMk cId="950464599" sldId="2052"/>
        </pc:sldMkLst>
      </pc:sldChg>
      <pc:sldChg chg="del">
        <pc:chgData name="Yoel Kortick" userId="167978f5-7f40-4909-85d5-d4149554ad4e" providerId="ADAL" clId="{1B48F7DA-AF6A-4E90-A688-210BB7E3CE8F}" dt="2023-12-20T12:44:09.025" v="6573" actId="47"/>
        <pc:sldMkLst>
          <pc:docMk/>
          <pc:sldMk cId="866617019" sldId="2053"/>
        </pc:sldMkLst>
      </pc:sldChg>
      <pc:sldChg chg="del">
        <pc:chgData name="Yoel Kortick" userId="167978f5-7f40-4909-85d5-d4149554ad4e" providerId="ADAL" clId="{1B48F7DA-AF6A-4E90-A688-210BB7E3CE8F}" dt="2023-12-20T12:44:09.025" v="6573" actId="47"/>
        <pc:sldMkLst>
          <pc:docMk/>
          <pc:sldMk cId="3809573223" sldId="2054"/>
        </pc:sldMkLst>
      </pc:sldChg>
      <pc:sldChg chg="del">
        <pc:chgData name="Yoel Kortick" userId="167978f5-7f40-4909-85d5-d4149554ad4e" providerId="ADAL" clId="{1B48F7DA-AF6A-4E90-A688-210BB7E3CE8F}" dt="2023-12-20T12:44:09.025" v="6573" actId="47"/>
        <pc:sldMkLst>
          <pc:docMk/>
          <pc:sldMk cId="938792959" sldId="2055"/>
        </pc:sldMkLst>
      </pc:sldChg>
      <pc:sldChg chg="del">
        <pc:chgData name="Yoel Kortick" userId="167978f5-7f40-4909-85d5-d4149554ad4e" providerId="ADAL" clId="{1B48F7DA-AF6A-4E90-A688-210BB7E3CE8F}" dt="2023-12-20T12:44:09.025" v="6573" actId="47"/>
        <pc:sldMkLst>
          <pc:docMk/>
          <pc:sldMk cId="2398238334" sldId="2056"/>
        </pc:sldMkLst>
      </pc:sldChg>
      <pc:sldChg chg="del">
        <pc:chgData name="Yoel Kortick" userId="167978f5-7f40-4909-85d5-d4149554ad4e" providerId="ADAL" clId="{1B48F7DA-AF6A-4E90-A688-210BB7E3CE8F}" dt="2023-12-20T12:44:09.025" v="6573" actId="47"/>
        <pc:sldMkLst>
          <pc:docMk/>
          <pc:sldMk cId="3024022155" sldId="2057"/>
        </pc:sldMkLst>
      </pc:sldChg>
      <pc:sldChg chg="del">
        <pc:chgData name="Yoel Kortick" userId="167978f5-7f40-4909-85d5-d4149554ad4e" providerId="ADAL" clId="{1B48F7DA-AF6A-4E90-A688-210BB7E3CE8F}" dt="2023-12-20T12:44:09.025" v="6573" actId="47"/>
        <pc:sldMkLst>
          <pc:docMk/>
          <pc:sldMk cId="3045617396" sldId="2058"/>
        </pc:sldMkLst>
      </pc:sldChg>
      <pc:sldChg chg="modSp add mod">
        <pc:chgData name="Yoel Kortick" userId="167978f5-7f40-4909-85d5-d4149554ad4e" providerId="ADAL" clId="{1B48F7DA-AF6A-4E90-A688-210BB7E3CE8F}" dt="2023-12-20T12:45:22.753" v="6653" actId="20577"/>
        <pc:sldMkLst>
          <pc:docMk/>
          <pc:sldMk cId="1576774115" sldId="2059"/>
        </pc:sldMkLst>
      </pc:sldChg>
      <pc:sldChg chg="modSp add mod">
        <pc:chgData name="Yoel Kortick" userId="167978f5-7f40-4909-85d5-d4149554ad4e" providerId="ADAL" clId="{1B48F7DA-AF6A-4E90-A688-210BB7E3CE8F}" dt="2023-12-20T04:51:52.098" v="1411" actId="20577"/>
        <pc:sldMkLst>
          <pc:docMk/>
          <pc:sldMk cId="1975630912" sldId="2060"/>
        </pc:sldMkLst>
      </pc:sldChg>
      <pc:sldChg chg="modSp add mod">
        <pc:chgData name="Yoel Kortick" userId="167978f5-7f40-4909-85d5-d4149554ad4e" providerId="ADAL" clId="{1B48F7DA-AF6A-4E90-A688-210BB7E3CE8F}" dt="2023-12-21T07:18:32.634" v="8598" actId="20577"/>
        <pc:sldMkLst>
          <pc:docMk/>
          <pc:sldMk cId="1552220131" sldId="2061"/>
        </pc:sldMkLst>
      </pc:sldChg>
      <pc:sldChg chg="addSp delSp modSp add mod">
        <pc:chgData name="Yoel Kortick" userId="167978f5-7f40-4909-85d5-d4149554ad4e" providerId="ADAL" clId="{1B48F7DA-AF6A-4E90-A688-210BB7E3CE8F}" dt="2023-12-20T12:55:31.999" v="7374" actId="20577"/>
        <pc:sldMkLst>
          <pc:docMk/>
          <pc:sldMk cId="3789052842" sldId="2062"/>
        </pc:sldMkLst>
      </pc:sldChg>
      <pc:sldChg chg="addSp delSp modSp add mod">
        <pc:chgData name="Yoel Kortick" userId="167978f5-7f40-4909-85d5-d4149554ad4e" providerId="ADAL" clId="{1B48F7DA-AF6A-4E90-A688-210BB7E3CE8F}" dt="2023-12-20T05:58:31.048" v="3166" actId="208"/>
        <pc:sldMkLst>
          <pc:docMk/>
          <pc:sldMk cId="1056965158" sldId="2063"/>
        </pc:sldMkLst>
      </pc:sldChg>
      <pc:sldChg chg="addSp delSp modSp add mod">
        <pc:chgData name="Yoel Kortick" userId="167978f5-7f40-4909-85d5-d4149554ad4e" providerId="ADAL" clId="{1B48F7DA-AF6A-4E90-A688-210BB7E3CE8F}" dt="2023-12-20T12:55:22.953" v="7369" actId="20577"/>
        <pc:sldMkLst>
          <pc:docMk/>
          <pc:sldMk cId="3894620045" sldId="2064"/>
        </pc:sldMkLst>
      </pc:sldChg>
      <pc:sldChg chg="addSp delSp modSp add mod">
        <pc:chgData name="Yoel Kortick" userId="167978f5-7f40-4909-85d5-d4149554ad4e" providerId="ADAL" clId="{1B48F7DA-AF6A-4E90-A688-210BB7E3CE8F}" dt="2023-12-20T05:59:36.554" v="3189"/>
        <pc:sldMkLst>
          <pc:docMk/>
          <pc:sldMk cId="575754316" sldId="2065"/>
        </pc:sldMkLst>
      </pc:sldChg>
      <pc:sldChg chg="addSp delSp modSp add mod">
        <pc:chgData name="Yoel Kortick" userId="167978f5-7f40-4909-85d5-d4149554ad4e" providerId="ADAL" clId="{1B48F7DA-AF6A-4E90-A688-210BB7E3CE8F}" dt="2023-12-20T05:36:44.116" v="2420" actId="208"/>
        <pc:sldMkLst>
          <pc:docMk/>
          <pc:sldMk cId="3866412570" sldId="2066"/>
        </pc:sldMkLst>
      </pc:sldChg>
      <pc:sldChg chg="addSp delSp modSp add mod">
        <pc:chgData name="Yoel Kortick" userId="167978f5-7f40-4909-85d5-d4149554ad4e" providerId="ADAL" clId="{1B48F7DA-AF6A-4E90-A688-210BB7E3CE8F}" dt="2023-12-20T05:37:51.373" v="2434" actId="11529"/>
        <pc:sldMkLst>
          <pc:docMk/>
          <pc:sldMk cId="3758707630" sldId="2067"/>
        </pc:sldMkLst>
      </pc:sldChg>
      <pc:sldChg chg="addSp delSp modSp add mod">
        <pc:chgData name="Yoel Kortick" userId="167978f5-7f40-4909-85d5-d4149554ad4e" providerId="ADAL" clId="{1B48F7DA-AF6A-4E90-A688-210BB7E3CE8F}" dt="2023-12-20T06:06:20.296" v="3213" actId="313"/>
        <pc:sldMkLst>
          <pc:docMk/>
          <pc:sldMk cId="4018330709" sldId="2068"/>
        </pc:sldMkLst>
      </pc:sldChg>
      <pc:sldChg chg="addSp delSp modSp add mod">
        <pc:chgData name="Yoel Kortick" userId="167978f5-7f40-4909-85d5-d4149554ad4e" providerId="ADAL" clId="{1B48F7DA-AF6A-4E90-A688-210BB7E3CE8F}" dt="2023-12-20T06:07:08.593" v="3226" actId="208"/>
        <pc:sldMkLst>
          <pc:docMk/>
          <pc:sldMk cId="553369375" sldId="2069"/>
        </pc:sldMkLst>
      </pc:sldChg>
      <pc:sldChg chg="addSp delSp modSp add mod">
        <pc:chgData name="Yoel Kortick" userId="167978f5-7f40-4909-85d5-d4149554ad4e" providerId="ADAL" clId="{1B48F7DA-AF6A-4E90-A688-210BB7E3CE8F}" dt="2023-12-20T06:08:14.596" v="3236" actId="208"/>
        <pc:sldMkLst>
          <pc:docMk/>
          <pc:sldMk cId="3407511560" sldId="2070"/>
        </pc:sldMkLst>
      </pc:sldChg>
      <pc:sldChg chg="addSp delSp modSp add mod">
        <pc:chgData name="Yoel Kortick" userId="167978f5-7f40-4909-85d5-d4149554ad4e" providerId="ADAL" clId="{1B48F7DA-AF6A-4E90-A688-210BB7E3CE8F}" dt="2023-12-21T07:21:28.819" v="8703" actId="14100"/>
        <pc:sldMkLst>
          <pc:docMk/>
          <pc:sldMk cId="1276955741" sldId="2071"/>
        </pc:sldMkLst>
      </pc:sldChg>
      <pc:sldChg chg="addSp delSp modSp add mod">
        <pc:chgData name="Yoel Kortick" userId="167978f5-7f40-4909-85d5-d4149554ad4e" providerId="ADAL" clId="{1B48F7DA-AF6A-4E90-A688-210BB7E3CE8F}" dt="2023-12-20T07:14:11.233" v="3774" actId="208"/>
        <pc:sldMkLst>
          <pc:docMk/>
          <pc:sldMk cId="1948393169" sldId="2072"/>
        </pc:sldMkLst>
      </pc:sldChg>
      <pc:sldChg chg="addSp delSp modSp add mod">
        <pc:chgData name="Yoel Kortick" userId="167978f5-7f40-4909-85d5-d4149554ad4e" providerId="ADAL" clId="{1B48F7DA-AF6A-4E90-A688-210BB7E3CE8F}" dt="2023-12-20T07:25:59.205" v="4185" actId="1036"/>
        <pc:sldMkLst>
          <pc:docMk/>
          <pc:sldMk cId="1244136330" sldId="2073"/>
        </pc:sldMkLst>
      </pc:sldChg>
      <pc:sldChg chg="addSp delSp modSp add mod">
        <pc:chgData name="Yoel Kortick" userId="167978f5-7f40-4909-85d5-d4149554ad4e" providerId="ADAL" clId="{1B48F7DA-AF6A-4E90-A688-210BB7E3CE8F}" dt="2023-12-20T07:23:59.013" v="4119" actId="14100"/>
        <pc:sldMkLst>
          <pc:docMk/>
          <pc:sldMk cId="3254742492" sldId="2074"/>
        </pc:sldMkLst>
      </pc:sldChg>
      <pc:sldChg chg="addSp delSp modSp add mod">
        <pc:chgData name="Yoel Kortick" userId="167978f5-7f40-4909-85d5-d4149554ad4e" providerId="ADAL" clId="{1B48F7DA-AF6A-4E90-A688-210BB7E3CE8F}" dt="2023-12-20T11:33:33.958" v="4884" actId="478"/>
        <pc:sldMkLst>
          <pc:docMk/>
          <pc:sldMk cId="1036408129" sldId="2075"/>
        </pc:sldMkLst>
      </pc:sldChg>
      <pc:sldChg chg="addSp delSp modSp add mod">
        <pc:chgData name="Yoel Kortick" userId="167978f5-7f40-4909-85d5-d4149554ad4e" providerId="ADAL" clId="{1B48F7DA-AF6A-4E90-A688-210BB7E3CE8F}" dt="2023-12-20T12:59:00.470" v="7459" actId="1076"/>
        <pc:sldMkLst>
          <pc:docMk/>
          <pc:sldMk cId="1622034759" sldId="2076"/>
        </pc:sldMkLst>
      </pc:sldChg>
      <pc:sldChg chg="addSp delSp modSp add mod">
        <pc:chgData name="Yoel Kortick" userId="167978f5-7f40-4909-85d5-d4149554ad4e" providerId="ADAL" clId="{1B48F7DA-AF6A-4E90-A688-210BB7E3CE8F}" dt="2023-12-21T07:25:25.479" v="8718" actId="208"/>
        <pc:sldMkLst>
          <pc:docMk/>
          <pc:sldMk cId="804512580" sldId="2077"/>
        </pc:sldMkLst>
      </pc:sldChg>
      <pc:sldChg chg="addSp delSp modSp add mod">
        <pc:chgData name="Yoel Kortick" userId="167978f5-7f40-4909-85d5-d4149554ad4e" providerId="ADAL" clId="{1B48F7DA-AF6A-4E90-A688-210BB7E3CE8F}" dt="2023-12-20T12:05:20.724" v="6033" actId="20577"/>
        <pc:sldMkLst>
          <pc:docMk/>
          <pc:sldMk cId="1435979130" sldId="2078"/>
        </pc:sldMkLst>
      </pc:sldChg>
      <pc:sldChg chg="addSp delSp modSp add mod">
        <pc:chgData name="Yoel Kortick" userId="167978f5-7f40-4909-85d5-d4149554ad4e" providerId="ADAL" clId="{1B48F7DA-AF6A-4E90-A688-210BB7E3CE8F}" dt="2023-12-20T12:01:38.206" v="5898" actId="14100"/>
        <pc:sldMkLst>
          <pc:docMk/>
          <pc:sldMk cId="3719853805" sldId="2079"/>
        </pc:sldMkLst>
      </pc:sldChg>
      <pc:sldChg chg="addSp delSp modSp add mod">
        <pc:chgData name="Yoel Kortick" userId="167978f5-7f40-4909-85d5-d4149554ad4e" providerId="ADAL" clId="{1B48F7DA-AF6A-4E90-A688-210BB7E3CE8F}" dt="2023-12-20T12:07:32.125" v="6069" actId="478"/>
        <pc:sldMkLst>
          <pc:docMk/>
          <pc:sldMk cId="3850478938" sldId="2080"/>
        </pc:sldMkLst>
      </pc:sldChg>
      <pc:sldChg chg="addSp delSp modSp add mod">
        <pc:chgData name="Yoel Kortick" userId="167978f5-7f40-4909-85d5-d4149554ad4e" providerId="ADAL" clId="{1B48F7DA-AF6A-4E90-A688-210BB7E3CE8F}" dt="2023-12-20T13:00:47.749" v="7515" actId="14100"/>
        <pc:sldMkLst>
          <pc:docMk/>
          <pc:sldMk cId="2981781672" sldId="2081"/>
        </pc:sldMkLst>
      </pc:sldChg>
      <pc:sldChg chg="addSp delSp modSp add mod">
        <pc:chgData name="Yoel Kortick" userId="167978f5-7f40-4909-85d5-d4149554ad4e" providerId="ADAL" clId="{1B48F7DA-AF6A-4E90-A688-210BB7E3CE8F}" dt="2023-12-20T12:28:36.015" v="6232" actId="167"/>
        <pc:sldMkLst>
          <pc:docMk/>
          <pc:sldMk cId="2077187421" sldId="2082"/>
        </pc:sldMkLst>
      </pc:sldChg>
      <pc:sldChg chg="addSp delSp modSp add mod">
        <pc:chgData name="Yoel Kortick" userId="167978f5-7f40-4909-85d5-d4149554ad4e" providerId="ADAL" clId="{1B48F7DA-AF6A-4E90-A688-210BB7E3CE8F}" dt="2023-12-20T12:30:38.662" v="6379" actId="1076"/>
        <pc:sldMkLst>
          <pc:docMk/>
          <pc:sldMk cId="4110807980" sldId="2083"/>
        </pc:sldMkLst>
      </pc:sldChg>
      <pc:sldChg chg="addSp delSp modSp add mod">
        <pc:chgData name="Yoel Kortick" userId="167978f5-7f40-4909-85d5-d4149554ad4e" providerId="ADAL" clId="{1B48F7DA-AF6A-4E90-A688-210BB7E3CE8F}" dt="2023-12-20T12:40:00.368" v="6419" actId="14100"/>
        <pc:sldMkLst>
          <pc:docMk/>
          <pc:sldMk cId="2149653344" sldId="2084"/>
        </pc:sldMkLst>
      </pc:sldChg>
      <pc:sldChg chg="addSp delSp modSp add mod">
        <pc:chgData name="Yoel Kortick" userId="167978f5-7f40-4909-85d5-d4149554ad4e" providerId="ADAL" clId="{1B48F7DA-AF6A-4E90-A688-210BB7E3CE8F}" dt="2023-12-20T12:43:07.307" v="6569" actId="1035"/>
        <pc:sldMkLst>
          <pc:docMk/>
          <pc:sldMk cId="2509125860" sldId="2085"/>
        </pc:sldMkLst>
      </pc:sldChg>
      <pc:sldChg chg="modSp add del mod">
        <pc:chgData name="Yoel Kortick" userId="167978f5-7f40-4909-85d5-d4149554ad4e" providerId="ADAL" clId="{1B48F7DA-AF6A-4E90-A688-210BB7E3CE8F}" dt="2023-12-21T07:28:00.526" v="8720" actId="47"/>
        <pc:sldMkLst>
          <pc:docMk/>
          <pc:sldMk cId="3727327002" sldId="2086"/>
        </pc:sldMkLst>
      </pc:sldChg>
      <pc:sldChg chg="addSp delSp modSp add mod">
        <pc:chgData name="Yoel Kortick" userId="167978f5-7f40-4909-85d5-d4149554ad4e" providerId="ADAL" clId="{1B48F7DA-AF6A-4E90-A688-210BB7E3CE8F}" dt="2023-12-20T13:02:21.031" v="7560" actId="208"/>
        <pc:sldMkLst>
          <pc:docMk/>
          <pc:sldMk cId="2080693812" sldId="2087"/>
        </pc:sldMkLst>
      </pc:sldChg>
      <pc:sldChg chg="modSp add mod ord">
        <pc:chgData name="Yoel Kortick" userId="167978f5-7f40-4909-85d5-d4149554ad4e" providerId="ADAL" clId="{1B48F7DA-AF6A-4E90-A688-210BB7E3CE8F}" dt="2023-12-21T04:15:51.542" v="7672" actId="20577"/>
        <pc:sldMkLst>
          <pc:docMk/>
          <pc:sldMk cId="155353832" sldId="2088"/>
        </pc:sldMkLst>
      </pc:sldChg>
      <pc:sldChg chg="modSp add mod">
        <pc:chgData name="Yoel Kortick" userId="167978f5-7f40-4909-85d5-d4149554ad4e" providerId="ADAL" clId="{1B48F7DA-AF6A-4E90-A688-210BB7E3CE8F}" dt="2023-12-21T04:22:50.069" v="8405" actId="6549"/>
        <pc:sldMkLst>
          <pc:docMk/>
          <pc:sldMk cId="3336179988" sldId="2089"/>
        </pc:sldMkLst>
      </pc:sldChg>
      <pc:sldChg chg="addSp modSp add mod">
        <pc:chgData name="Yoel Kortick" userId="167978f5-7f40-4909-85d5-d4149554ad4e" providerId="ADAL" clId="{1B48F7DA-AF6A-4E90-A688-210BB7E3CE8F}" dt="2023-12-21T04:23:31.843" v="8443" actId="208"/>
        <pc:sldMkLst>
          <pc:docMk/>
          <pc:sldMk cId="3489711929" sldId="2090"/>
        </pc:sldMkLst>
      </pc:sldChg>
      <pc:sldChg chg="addSp modSp add mod">
        <pc:chgData name="Yoel Kortick" userId="167978f5-7f40-4909-85d5-d4149554ad4e" providerId="ADAL" clId="{1B48F7DA-AF6A-4E90-A688-210BB7E3CE8F}" dt="2023-12-21T04:29:30.247" v="8524" actId="11529"/>
        <pc:sldMkLst>
          <pc:docMk/>
          <pc:sldMk cId="3317938502" sldId="2091"/>
        </pc:sldMkLst>
      </pc:sldChg>
      <pc:sldChg chg="addSp delSp modSp add mod">
        <pc:chgData name="Yoel Kortick" userId="167978f5-7f40-4909-85d5-d4149554ad4e" providerId="ADAL" clId="{1B48F7DA-AF6A-4E90-A688-210BB7E3CE8F}" dt="2023-12-21T04:27:06.196" v="8522" actId="208"/>
        <pc:sldMkLst>
          <pc:docMk/>
          <pc:sldMk cId="1624540354" sldId="2092"/>
        </pc:sldMkLst>
      </pc:sldChg>
      <pc:sldChg chg="addSp delSp modSp add mod">
        <pc:chgData name="Yoel Kortick" userId="167978f5-7f40-4909-85d5-d4149554ad4e" providerId="ADAL" clId="{1B48F7DA-AF6A-4E90-A688-210BB7E3CE8F}" dt="2023-12-21T04:30:34.103" v="8540" actId="208"/>
        <pc:sldMkLst>
          <pc:docMk/>
          <pc:sldMk cId="3182911485" sldId="2093"/>
        </pc:sldMkLst>
      </pc:sldChg>
      <pc:sldChg chg="addSp delSp modSp add mod">
        <pc:chgData name="Yoel Kortick" userId="167978f5-7f40-4909-85d5-d4149554ad4e" providerId="ADAL" clId="{1B48F7DA-AF6A-4E90-A688-210BB7E3CE8F}" dt="2023-12-21T04:31:31.861" v="8551" actId="208"/>
        <pc:sldMkLst>
          <pc:docMk/>
          <pc:sldMk cId="575746005" sldId="2094"/>
        </pc:sldMkLst>
      </pc:sldChg>
    </pc:docChg>
  </pc:docChgLst>
  <pc:docChgLst>
    <pc:chgData name="Yoel Kortick" userId="167978f5-7f40-4909-85d5-d4149554ad4e" providerId="ADAL" clId="{5297307D-C230-4FC2-AF44-A45733EFDFF3}"/>
    <pc:docChg chg="undo custSel addSld delSld modSld sldOrd">
      <pc:chgData name="Yoel Kortick" userId="167978f5-7f40-4909-85d5-d4149554ad4e" providerId="ADAL" clId="{5297307D-C230-4FC2-AF44-A45733EFDFF3}" dt="2023-03-06T13:29:10.833" v="3502" actId="11529"/>
      <pc:docMkLst>
        <pc:docMk/>
      </pc:docMkLst>
      <pc:sldChg chg="modSp mod">
        <pc:chgData name="Yoel Kortick" userId="167978f5-7f40-4909-85d5-d4149554ad4e" providerId="ADAL" clId="{5297307D-C230-4FC2-AF44-A45733EFDFF3}" dt="2023-03-06T13:17:48.140" v="3316" actId="27636"/>
        <pc:sldMkLst>
          <pc:docMk/>
          <pc:sldMk cId="3267142644" sldId="1724"/>
        </pc:sldMkLst>
      </pc:sldChg>
      <pc:sldChg chg="modSp">
        <pc:chgData name="Yoel Kortick" userId="167978f5-7f40-4909-85d5-d4149554ad4e" providerId="ADAL" clId="{5297307D-C230-4FC2-AF44-A45733EFDFF3}" dt="2023-03-06T13:18:58.061" v="3317"/>
        <pc:sldMkLst>
          <pc:docMk/>
          <pc:sldMk cId="3753056614" sldId="1791"/>
        </pc:sldMkLst>
      </pc:sldChg>
      <pc:sldChg chg="modSp">
        <pc:chgData name="Yoel Kortick" userId="167978f5-7f40-4909-85d5-d4149554ad4e" providerId="ADAL" clId="{5297307D-C230-4FC2-AF44-A45733EFDFF3}" dt="2023-03-06T13:18:58.061" v="3317"/>
        <pc:sldMkLst>
          <pc:docMk/>
          <pc:sldMk cId="4132155335" sldId="1793"/>
        </pc:sldMkLst>
      </pc:sldChg>
      <pc:sldChg chg="modSp mod">
        <pc:chgData name="Yoel Kortick" userId="167978f5-7f40-4909-85d5-d4149554ad4e" providerId="ADAL" clId="{5297307D-C230-4FC2-AF44-A45733EFDFF3}" dt="2023-03-06T13:19:33.709" v="3353" actId="6549"/>
        <pc:sldMkLst>
          <pc:docMk/>
          <pc:sldMk cId="2370129783" sldId="1917"/>
        </pc:sldMkLst>
      </pc:sldChg>
      <pc:sldChg chg="addSp delSp modSp mod">
        <pc:chgData name="Yoel Kortick" userId="167978f5-7f40-4909-85d5-d4149554ad4e" providerId="ADAL" clId="{5297307D-C230-4FC2-AF44-A45733EFDFF3}" dt="2023-03-06T13:20:11.354" v="3359" actId="14100"/>
        <pc:sldMkLst>
          <pc:docMk/>
          <pc:sldMk cId="3828660448" sldId="1918"/>
        </pc:sldMkLst>
      </pc:sldChg>
      <pc:sldChg chg="modSp">
        <pc:chgData name="Yoel Kortick" userId="167978f5-7f40-4909-85d5-d4149554ad4e" providerId="ADAL" clId="{5297307D-C230-4FC2-AF44-A45733EFDFF3}" dt="2023-03-06T13:24:47.764" v="3464"/>
        <pc:sldMkLst>
          <pc:docMk/>
          <pc:sldMk cId="155175924" sldId="1922"/>
        </pc:sldMkLst>
      </pc:sldChg>
      <pc:sldChg chg="addSp delSp modSp mod">
        <pc:chgData name="Yoel Kortick" userId="167978f5-7f40-4909-85d5-d4149554ad4e" providerId="ADAL" clId="{5297307D-C230-4FC2-AF44-A45733EFDFF3}" dt="2023-03-05T17:06:33.571" v="369"/>
        <pc:sldMkLst>
          <pc:docMk/>
          <pc:sldMk cId="3426772566" sldId="1923"/>
        </pc:sldMkLst>
      </pc:sldChg>
      <pc:sldChg chg="modSp">
        <pc:chgData name="Yoel Kortick" userId="167978f5-7f40-4909-85d5-d4149554ad4e" providerId="ADAL" clId="{5297307D-C230-4FC2-AF44-A45733EFDFF3}" dt="2023-03-06T13:18:58.061" v="3317"/>
        <pc:sldMkLst>
          <pc:docMk/>
          <pc:sldMk cId="1969600818" sldId="1926"/>
        </pc:sldMkLst>
      </pc:sldChg>
      <pc:sldChg chg="modSp">
        <pc:chgData name="Yoel Kortick" userId="167978f5-7f40-4909-85d5-d4149554ad4e" providerId="ADAL" clId="{5297307D-C230-4FC2-AF44-A45733EFDFF3}" dt="2023-03-05T17:06:33.571" v="369"/>
        <pc:sldMkLst>
          <pc:docMk/>
          <pc:sldMk cId="947444753" sldId="1936"/>
        </pc:sldMkLst>
      </pc:sldChg>
      <pc:sldChg chg="modSp">
        <pc:chgData name="Yoel Kortick" userId="167978f5-7f40-4909-85d5-d4149554ad4e" providerId="ADAL" clId="{5297307D-C230-4FC2-AF44-A45733EFDFF3}" dt="2023-03-06T13:18:58.061" v="3317"/>
        <pc:sldMkLst>
          <pc:docMk/>
          <pc:sldMk cId="4076534036" sldId="1939"/>
        </pc:sldMkLst>
      </pc:sldChg>
      <pc:sldChg chg="modSp">
        <pc:chgData name="Yoel Kortick" userId="167978f5-7f40-4909-85d5-d4149554ad4e" providerId="ADAL" clId="{5297307D-C230-4FC2-AF44-A45733EFDFF3}" dt="2023-03-05T17:06:33.571" v="369"/>
        <pc:sldMkLst>
          <pc:docMk/>
          <pc:sldMk cId="3459588836" sldId="1975"/>
        </pc:sldMkLst>
      </pc:sldChg>
      <pc:sldChg chg="modSp">
        <pc:chgData name="Yoel Kortick" userId="167978f5-7f40-4909-85d5-d4149554ad4e" providerId="ADAL" clId="{5297307D-C230-4FC2-AF44-A45733EFDFF3}" dt="2023-03-06T13:18:58.061" v="3317"/>
        <pc:sldMkLst>
          <pc:docMk/>
          <pc:sldMk cId="659316361" sldId="1976"/>
        </pc:sldMkLst>
      </pc:sldChg>
      <pc:sldChg chg="modSp">
        <pc:chgData name="Yoel Kortick" userId="167978f5-7f40-4909-85d5-d4149554ad4e" providerId="ADAL" clId="{5297307D-C230-4FC2-AF44-A45733EFDFF3}" dt="2023-03-06T13:18:58.061" v="3317"/>
        <pc:sldMkLst>
          <pc:docMk/>
          <pc:sldMk cId="4146543981" sldId="1977"/>
        </pc:sldMkLst>
      </pc:sldChg>
      <pc:sldChg chg="modSp">
        <pc:chgData name="Yoel Kortick" userId="167978f5-7f40-4909-85d5-d4149554ad4e" providerId="ADAL" clId="{5297307D-C230-4FC2-AF44-A45733EFDFF3}" dt="2023-03-05T17:07:16.531" v="370"/>
        <pc:sldMkLst>
          <pc:docMk/>
          <pc:sldMk cId="529348470" sldId="1995"/>
        </pc:sldMkLst>
      </pc:sldChg>
      <pc:sldChg chg="modSp">
        <pc:chgData name="Yoel Kortick" userId="167978f5-7f40-4909-85d5-d4149554ad4e" providerId="ADAL" clId="{5297307D-C230-4FC2-AF44-A45733EFDFF3}" dt="2023-03-06T13:18:58.061" v="3317"/>
        <pc:sldMkLst>
          <pc:docMk/>
          <pc:sldMk cId="2945707853" sldId="1996"/>
        </pc:sldMkLst>
      </pc:sldChg>
      <pc:sldChg chg="modSp mod">
        <pc:chgData name="Yoel Kortick" userId="167978f5-7f40-4909-85d5-d4149554ad4e" providerId="ADAL" clId="{5297307D-C230-4FC2-AF44-A45733EFDFF3}" dt="2023-03-05T10:03:46.265" v="15" actId="113"/>
        <pc:sldMkLst>
          <pc:docMk/>
          <pc:sldMk cId="1269053929" sldId="1997"/>
        </pc:sldMkLst>
      </pc:sldChg>
      <pc:sldChg chg="modSp">
        <pc:chgData name="Yoel Kortick" userId="167978f5-7f40-4909-85d5-d4149554ad4e" providerId="ADAL" clId="{5297307D-C230-4FC2-AF44-A45733EFDFF3}" dt="2023-03-06T13:18:58.061" v="3317"/>
        <pc:sldMkLst>
          <pc:docMk/>
          <pc:sldMk cId="2381708409" sldId="1998"/>
        </pc:sldMkLst>
      </pc:sldChg>
      <pc:sldChg chg="addSp delSp modSp mod">
        <pc:chgData name="Yoel Kortick" userId="167978f5-7f40-4909-85d5-d4149554ad4e" providerId="ADAL" clId="{5297307D-C230-4FC2-AF44-A45733EFDFF3}" dt="2023-03-06T13:20:21.708" v="3361"/>
        <pc:sldMkLst>
          <pc:docMk/>
          <pc:sldMk cId="1356658148" sldId="1999"/>
        </pc:sldMkLst>
      </pc:sldChg>
      <pc:sldChg chg="addSp delSp modSp mod">
        <pc:chgData name="Yoel Kortick" userId="167978f5-7f40-4909-85d5-d4149554ad4e" providerId="ADAL" clId="{5297307D-C230-4FC2-AF44-A45733EFDFF3}" dt="2023-03-06T13:20:45.709" v="3409" actId="1036"/>
        <pc:sldMkLst>
          <pc:docMk/>
          <pc:sldMk cId="654802575" sldId="2000"/>
        </pc:sldMkLst>
      </pc:sldChg>
      <pc:sldChg chg="addSp delSp modSp mod">
        <pc:chgData name="Yoel Kortick" userId="167978f5-7f40-4909-85d5-d4149554ad4e" providerId="ADAL" clId="{5297307D-C230-4FC2-AF44-A45733EFDFF3}" dt="2023-03-06T13:20:56.929" v="3410" actId="113"/>
        <pc:sldMkLst>
          <pc:docMk/>
          <pc:sldMk cId="946172633" sldId="2001"/>
        </pc:sldMkLst>
      </pc:sldChg>
      <pc:sldChg chg="modSp mod">
        <pc:chgData name="Yoel Kortick" userId="167978f5-7f40-4909-85d5-d4149554ad4e" providerId="ADAL" clId="{5297307D-C230-4FC2-AF44-A45733EFDFF3}" dt="2023-03-06T13:18:58.061" v="3317"/>
        <pc:sldMkLst>
          <pc:docMk/>
          <pc:sldMk cId="2251509354" sldId="2002"/>
        </pc:sldMkLst>
      </pc:sldChg>
      <pc:sldChg chg="addSp delSp modSp mod">
        <pc:chgData name="Yoel Kortick" userId="167978f5-7f40-4909-85d5-d4149554ad4e" providerId="ADAL" clId="{5297307D-C230-4FC2-AF44-A45733EFDFF3}" dt="2023-03-06T13:22:14.766" v="3411"/>
        <pc:sldMkLst>
          <pc:docMk/>
          <pc:sldMk cId="130197306" sldId="2003"/>
        </pc:sldMkLst>
      </pc:sldChg>
      <pc:sldChg chg="modSp">
        <pc:chgData name="Yoel Kortick" userId="167978f5-7f40-4909-85d5-d4149554ad4e" providerId="ADAL" clId="{5297307D-C230-4FC2-AF44-A45733EFDFF3}" dt="2023-03-05T17:07:16.531" v="370"/>
        <pc:sldMkLst>
          <pc:docMk/>
          <pc:sldMk cId="841814455" sldId="2004"/>
        </pc:sldMkLst>
      </pc:sldChg>
      <pc:sldChg chg="modSp">
        <pc:chgData name="Yoel Kortick" userId="167978f5-7f40-4909-85d5-d4149554ad4e" providerId="ADAL" clId="{5297307D-C230-4FC2-AF44-A45733EFDFF3}" dt="2023-03-06T13:18:58.061" v="3317"/>
        <pc:sldMkLst>
          <pc:docMk/>
          <pc:sldMk cId="1343478844" sldId="2005"/>
        </pc:sldMkLst>
      </pc:sldChg>
      <pc:sldChg chg="modSp mod">
        <pc:chgData name="Yoel Kortick" userId="167978f5-7f40-4909-85d5-d4149554ad4e" providerId="ADAL" clId="{5297307D-C230-4FC2-AF44-A45733EFDFF3}" dt="2023-03-06T13:18:58.061" v="3317"/>
        <pc:sldMkLst>
          <pc:docMk/>
          <pc:sldMk cId="2340199546" sldId="2006"/>
        </pc:sldMkLst>
      </pc:sldChg>
      <pc:sldChg chg="modSp">
        <pc:chgData name="Yoel Kortick" userId="167978f5-7f40-4909-85d5-d4149554ad4e" providerId="ADAL" clId="{5297307D-C230-4FC2-AF44-A45733EFDFF3}" dt="2023-03-06T13:18:58.061" v="3317"/>
        <pc:sldMkLst>
          <pc:docMk/>
          <pc:sldMk cId="3471335470" sldId="2007"/>
        </pc:sldMkLst>
      </pc:sldChg>
      <pc:sldChg chg="modSp mod">
        <pc:chgData name="Yoel Kortick" userId="167978f5-7f40-4909-85d5-d4149554ad4e" providerId="ADAL" clId="{5297307D-C230-4FC2-AF44-A45733EFDFF3}" dt="2023-03-05T17:07:16.531" v="370"/>
        <pc:sldMkLst>
          <pc:docMk/>
          <pc:sldMk cId="4253246006" sldId="2008"/>
        </pc:sldMkLst>
      </pc:sldChg>
      <pc:sldChg chg="modSp">
        <pc:chgData name="Yoel Kortick" userId="167978f5-7f40-4909-85d5-d4149554ad4e" providerId="ADAL" clId="{5297307D-C230-4FC2-AF44-A45733EFDFF3}" dt="2023-03-06T13:18:58.061" v="3317"/>
        <pc:sldMkLst>
          <pc:docMk/>
          <pc:sldMk cId="421026720" sldId="2009"/>
        </pc:sldMkLst>
      </pc:sldChg>
      <pc:sldChg chg="modSp add mod">
        <pc:chgData name="Yoel Kortick" userId="167978f5-7f40-4909-85d5-d4149554ad4e" providerId="ADAL" clId="{5297307D-C230-4FC2-AF44-A45733EFDFF3}" dt="2023-03-06T05:31:24.979" v="1545" actId="14100"/>
        <pc:sldMkLst>
          <pc:docMk/>
          <pc:sldMk cId="1354717881" sldId="2010"/>
        </pc:sldMkLst>
      </pc:sldChg>
      <pc:sldChg chg="modSp add mod">
        <pc:chgData name="Yoel Kortick" userId="167978f5-7f40-4909-85d5-d4149554ad4e" providerId="ADAL" clId="{5297307D-C230-4FC2-AF44-A45733EFDFF3}" dt="2023-03-06T13:18:58.061" v="3317"/>
        <pc:sldMkLst>
          <pc:docMk/>
          <pc:sldMk cId="2281969264" sldId="2011"/>
        </pc:sldMkLst>
      </pc:sldChg>
      <pc:sldChg chg="addSp modSp add mod">
        <pc:chgData name="Yoel Kortick" userId="167978f5-7f40-4909-85d5-d4149554ad4e" providerId="ADAL" clId="{5297307D-C230-4FC2-AF44-A45733EFDFF3}" dt="2023-03-06T13:23:59.090" v="3452" actId="33524"/>
        <pc:sldMkLst>
          <pc:docMk/>
          <pc:sldMk cId="1135368109" sldId="2012"/>
        </pc:sldMkLst>
      </pc:sldChg>
      <pc:sldChg chg="addSp delSp modSp add mod">
        <pc:chgData name="Yoel Kortick" userId="167978f5-7f40-4909-85d5-d4149554ad4e" providerId="ADAL" clId="{5297307D-C230-4FC2-AF44-A45733EFDFF3}" dt="2023-03-05T17:16:33.812" v="1076" actId="20577"/>
        <pc:sldMkLst>
          <pc:docMk/>
          <pc:sldMk cId="2330676742" sldId="2013"/>
        </pc:sldMkLst>
      </pc:sldChg>
      <pc:sldChg chg="modSp add mod">
        <pc:chgData name="Yoel Kortick" userId="167978f5-7f40-4909-85d5-d4149554ad4e" providerId="ADAL" clId="{5297307D-C230-4FC2-AF44-A45733EFDFF3}" dt="2023-03-06T13:24:47.764" v="3464"/>
        <pc:sldMkLst>
          <pc:docMk/>
          <pc:sldMk cId="3602258422" sldId="2014"/>
        </pc:sldMkLst>
      </pc:sldChg>
      <pc:sldChg chg="modSp add mod">
        <pc:chgData name="Yoel Kortick" userId="167978f5-7f40-4909-85d5-d4149554ad4e" providerId="ADAL" clId="{5297307D-C230-4FC2-AF44-A45733EFDFF3}" dt="2023-03-06T13:24:20.619" v="3463" actId="20577"/>
        <pc:sldMkLst>
          <pc:docMk/>
          <pc:sldMk cId="4048764639" sldId="2015"/>
        </pc:sldMkLst>
      </pc:sldChg>
      <pc:sldChg chg="addSp delSp modSp add mod">
        <pc:chgData name="Yoel Kortick" userId="167978f5-7f40-4909-85d5-d4149554ad4e" providerId="ADAL" clId="{5297307D-C230-4FC2-AF44-A45733EFDFF3}" dt="2023-03-05T17:21:45.289" v="1382" actId="478"/>
        <pc:sldMkLst>
          <pc:docMk/>
          <pc:sldMk cId="2467024311" sldId="2016"/>
        </pc:sldMkLst>
      </pc:sldChg>
      <pc:sldChg chg="addSp delSp modSp add mod">
        <pc:chgData name="Yoel Kortick" userId="167978f5-7f40-4909-85d5-d4149554ad4e" providerId="ADAL" clId="{5297307D-C230-4FC2-AF44-A45733EFDFF3}" dt="2023-03-06T13:24:47.764" v="3464"/>
        <pc:sldMkLst>
          <pc:docMk/>
          <pc:sldMk cId="3783655907" sldId="2017"/>
        </pc:sldMkLst>
      </pc:sldChg>
      <pc:sldChg chg="addSp delSp modSp add mod">
        <pc:chgData name="Yoel Kortick" userId="167978f5-7f40-4909-85d5-d4149554ad4e" providerId="ADAL" clId="{5297307D-C230-4FC2-AF44-A45733EFDFF3}" dt="2023-03-06T07:55:04.308" v="1812" actId="27636"/>
        <pc:sldMkLst>
          <pc:docMk/>
          <pc:sldMk cId="1043054324" sldId="2018"/>
        </pc:sldMkLst>
      </pc:sldChg>
      <pc:sldChg chg="addSp delSp modSp add mod">
        <pc:chgData name="Yoel Kortick" userId="167978f5-7f40-4909-85d5-d4149554ad4e" providerId="ADAL" clId="{5297307D-C230-4FC2-AF44-A45733EFDFF3}" dt="2023-03-06T07:55:17.370" v="1814" actId="27636"/>
        <pc:sldMkLst>
          <pc:docMk/>
          <pc:sldMk cId="793559780" sldId="2019"/>
        </pc:sldMkLst>
      </pc:sldChg>
      <pc:sldChg chg="addSp delSp modSp add mod">
        <pc:chgData name="Yoel Kortick" userId="167978f5-7f40-4909-85d5-d4149554ad4e" providerId="ADAL" clId="{5297307D-C230-4FC2-AF44-A45733EFDFF3}" dt="2023-03-06T07:55:23.170" v="1816" actId="27636"/>
        <pc:sldMkLst>
          <pc:docMk/>
          <pc:sldMk cId="3242552696" sldId="2020"/>
        </pc:sldMkLst>
      </pc:sldChg>
      <pc:sldChg chg="addSp delSp modSp add mod">
        <pc:chgData name="Yoel Kortick" userId="167978f5-7f40-4909-85d5-d4149554ad4e" providerId="ADAL" clId="{5297307D-C230-4FC2-AF44-A45733EFDFF3}" dt="2023-03-06T07:55:27.391" v="1818" actId="27636"/>
        <pc:sldMkLst>
          <pc:docMk/>
          <pc:sldMk cId="3014176242" sldId="2021"/>
        </pc:sldMkLst>
      </pc:sldChg>
      <pc:sldChg chg="modSp add mod">
        <pc:chgData name="Yoel Kortick" userId="167978f5-7f40-4909-85d5-d4149554ad4e" providerId="ADAL" clId="{5297307D-C230-4FC2-AF44-A45733EFDFF3}" dt="2023-03-06T07:54:57.757" v="1808" actId="404"/>
        <pc:sldMkLst>
          <pc:docMk/>
          <pc:sldMk cId="3456645378" sldId="2022"/>
        </pc:sldMkLst>
      </pc:sldChg>
      <pc:sldChg chg="modSp add mod">
        <pc:chgData name="Yoel Kortick" userId="167978f5-7f40-4909-85d5-d4149554ad4e" providerId="ADAL" clId="{5297307D-C230-4FC2-AF44-A45733EFDFF3}" dt="2023-03-06T08:15:23.391" v="2646"/>
        <pc:sldMkLst>
          <pc:docMk/>
          <pc:sldMk cId="2460300313" sldId="2023"/>
        </pc:sldMkLst>
      </pc:sldChg>
      <pc:sldChg chg="addSp delSp modSp add mod">
        <pc:chgData name="Yoel Kortick" userId="167978f5-7f40-4909-85d5-d4149554ad4e" providerId="ADAL" clId="{5297307D-C230-4FC2-AF44-A45733EFDFF3}" dt="2023-03-06T08:15:19.485" v="2644"/>
        <pc:sldMkLst>
          <pc:docMk/>
          <pc:sldMk cId="3740946654" sldId="2024"/>
        </pc:sldMkLst>
      </pc:sldChg>
      <pc:sldChg chg="delSp modSp add mod">
        <pc:chgData name="Yoel Kortick" userId="167978f5-7f40-4909-85d5-d4149554ad4e" providerId="ADAL" clId="{5297307D-C230-4FC2-AF44-A45733EFDFF3}" dt="2023-03-06T13:25:49.738" v="3466" actId="403"/>
        <pc:sldMkLst>
          <pc:docMk/>
          <pc:sldMk cId="2995538774" sldId="2025"/>
        </pc:sldMkLst>
      </pc:sldChg>
      <pc:sldChg chg="addSp delSp modSp add mod">
        <pc:chgData name="Yoel Kortick" userId="167978f5-7f40-4909-85d5-d4149554ad4e" providerId="ADAL" clId="{5297307D-C230-4FC2-AF44-A45733EFDFF3}" dt="2023-03-06T08:15:10.134" v="2641"/>
        <pc:sldMkLst>
          <pc:docMk/>
          <pc:sldMk cId="1615877957" sldId="2026"/>
        </pc:sldMkLst>
      </pc:sldChg>
      <pc:sldChg chg="delSp modSp add del mod">
        <pc:chgData name="Yoel Kortick" userId="167978f5-7f40-4909-85d5-d4149554ad4e" providerId="ADAL" clId="{5297307D-C230-4FC2-AF44-A45733EFDFF3}" dt="2023-03-06T08:16:55.446" v="2740" actId="2696"/>
        <pc:sldMkLst>
          <pc:docMk/>
          <pc:sldMk cId="57068071" sldId="2027"/>
        </pc:sldMkLst>
      </pc:sldChg>
      <pc:sldChg chg="modSp add mod">
        <pc:chgData name="Yoel Kortick" userId="167978f5-7f40-4909-85d5-d4149554ad4e" providerId="ADAL" clId="{5297307D-C230-4FC2-AF44-A45733EFDFF3}" dt="2023-03-06T13:18:58.061" v="3317"/>
        <pc:sldMkLst>
          <pc:docMk/>
          <pc:sldMk cId="427259885" sldId="2027"/>
        </pc:sldMkLst>
      </pc:sldChg>
      <pc:sldChg chg="delSp modSp add mod">
        <pc:chgData name="Yoel Kortick" userId="167978f5-7f40-4909-85d5-d4149554ad4e" providerId="ADAL" clId="{5297307D-C230-4FC2-AF44-A45733EFDFF3}" dt="2023-03-06T13:26:15.073" v="3469" actId="255"/>
        <pc:sldMkLst>
          <pc:docMk/>
          <pc:sldMk cId="2591170156" sldId="2028"/>
        </pc:sldMkLst>
      </pc:sldChg>
      <pc:sldChg chg="modSp add mod">
        <pc:chgData name="Yoel Kortick" userId="167978f5-7f40-4909-85d5-d4149554ad4e" providerId="ADAL" clId="{5297307D-C230-4FC2-AF44-A45733EFDFF3}" dt="2023-03-06T08:16:20.943" v="2730" actId="1037"/>
        <pc:sldMkLst>
          <pc:docMk/>
          <pc:sldMk cId="4080421404" sldId="2029"/>
        </pc:sldMkLst>
      </pc:sldChg>
      <pc:sldChg chg="addSp modSp add mod">
        <pc:chgData name="Yoel Kortick" userId="167978f5-7f40-4909-85d5-d4149554ad4e" providerId="ADAL" clId="{5297307D-C230-4FC2-AF44-A45733EFDFF3}" dt="2023-03-06T13:27:06.819" v="3470" actId="11529"/>
        <pc:sldMkLst>
          <pc:docMk/>
          <pc:sldMk cId="3938909656" sldId="2030"/>
        </pc:sldMkLst>
      </pc:sldChg>
      <pc:sldChg chg="delSp modSp add mod">
        <pc:chgData name="Yoel Kortick" userId="167978f5-7f40-4909-85d5-d4149554ad4e" providerId="ADAL" clId="{5297307D-C230-4FC2-AF44-A45733EFDFF3}" dt="2023-03-06T13:24:47.764" v="3464"/>
        <pc:sldMkLst>
          <pc:docMk/>
          <pc:sldMk cId="538266131" sldId="2031"/>
        </pc:sldMkLst>
      </pc:sldChg>
      <pc:sldChg chg="addSp delSp modSp add mod">
        <pc:chgData name="Yoel Kortick" userId="167978f5-7f40-4909-85d5-d4149554ad4e" providerId="ADAL" clId="{5297307D-C230-4FC2-AF44-A45733EFDFF3}" dt="2023-03-06T08:30:28.139" v="2818" actId="208"/>
        <pc:sldMkLst>
          <pc:docMk/>
          <pc:sldMk cId="2713593883" sldId="2032"/>
        </pc:sldMkLst>
      </pc:sldChg>
      <pc:sldChg chg="delSp modSp add mod">
        <pc:chgData name="Yoel Kortick" userId="167978f5-7f40-4909-85d5-d4149554ad4e" providerId="ADAL" clId="{5297307D-C230-4FC2-AF44-A45733EFDFF3}" dt="2023-03-06T08:32:08.051" v="2826" actId="403"/>
        <pc:sldMkLst>
          <pc:docMk/>
          <pc:sldMk cId="2178590419" sldId="2033"/>
        </pc:sldMkLst>
      </pc:sldChg>
      <pc:sldChg chg="modSp add mod">
        <pc:chgData name="Yoel Kortick" userId="167978f5-7f40-4909-85d5-d4149554ad4e" providerId="ADAL" clId="{5297307D-C230-4FC2-AF44-A45733EFDFF3}" dt="2023-03-06T08:34:35.517" v="2915"/>
        <pc:sldMkLst>
          <pc:docMk/>
          <pc:sldMk cId="2885542731" sldId="2034"/>
        </pc:sldMkLst>
      </pc:sldChg>
      <pc:sldChg chg="addSp delSp modSp add mod">
        <pc:chgData name="Yoel Kortick" userId="167978f5-7f40-4909-85d5-d4149554ad4e" providerId="ADAL" clId="{5297307D-C230-4FC2-AF44-A45733EFDFF3}" dt="2023-03-06T09:10:10.476" v="3045" actId="1035"/>
        <pc:sldMkLst>
          <pc:docMk/>
          <pc:sldMk cId="700653530" sldId="2035"/>
        </pc:sldMkLst>
      </pc:sldChg>
      <pc:sldChg chg="addSp delSp modSp add mod">
        <pc:chgData name="Yoel Kortick" userId="167978f5-7f40-4909-85d5-d4149554ad4e" providerId="ADAL" clId="{5297307D-C230-4FC2-AF44-A45733EFDFF3}" dt="2023-03-06T13:29:10.833" v="3502" actId="11529"/>
        <pc:sldMkLst>
          <pc:docMk/>
          <pc:sldMk cId="1557829637" sldId="2036"/>
        </pc:sldMkLst>
      </pc:sldChg>
      <pc:sldChg chg="addSp delSp modSp add mod">
        <pc:chgData name="Yoel Kortick" userId="167978f5-7f40-4909-85d5-d4149554ad4e" providerId="ADAL" clId="{5297307D-C230-4FC2-AF44-A45733EFDFF3}" dt="2023-03-06T09:10:04.768" v="3041" actId="1036"/>
        <pc:sldMkLst>
          <pc:docMk/>
          <pc:sldMk cId="2020297526" sldId="2037"/>
        </pc:sldMkLst>
      </pc:sldChg>
      <pc:sldChg chg="addSp delSp modSp add mod">
        <pc:chgData name="Yoel Kortick" userId="167978f5-7f40-4909-85d5-d4149554ad4e" providerId="ADAL" clId="{5297307D-C230-4FC2-AF44-A45733EFDFF3}" dt="2023-03-06T09:09:52.736" v="3036" actId="1037"/>
        <pc:sldMkLst>
          <pc:docMk/>
          <pc:sldMk cId="1377599939" sldId="2038"/>
        </pc:sldMkLst>
      </pc:sldChg>
      <pc:sldChg chg="addSp delSp modSp add mod">
        <pc:chgData name="Yoel Kortick" userId="167978f5-7f40-4909-85d5-d4149554ad4e" providerId="ADAL" clId="{5297307D-C230-4FC2-AF44-A45733EFDFF3}" dt="2023-03-06T09:09:40.316" v="3029" actId="14100"/>
        <pc:sldMkLst>
          <pc:docMk/>
          <pc:sldMk cId="2011066970" sldId="2039"/>
        </pc:sldMkLst>
      </pc:sldChg>
      <pc:sldChg chg="modSp add mod">
        <pc:chgData name="Yoel Kortick" userId="167978f5-7f40-4909-85d5-d4149554ad4e" providerId="ADAL" clId="{5297307D-C230-4FC2-AF44-A45733EFDFF3}" dt="2023-03-06T09:12:22.705" v="3106" actId="20577"/>
        <pc:sldMkLst>
          <pc:docMk/>
          <pc:sldMk cId="3455504018" sldId="2040"/>
        </pc:sldMkLst>
      </pc:sldChg>
      <pc:sldChg chg="modSp add mod">
        <pc:chgData name="Yoel Kortick" userId="167978f5-7f40-4909-85d5-d4149554ad4e" providerId="ADAL" clId="{5297307D-C230-4FC2-AF44-A45733EFDFF3}" dt="2023-03-06T13:18:58.061" v="3317"/>
        <pc:sldMkLst>
          <pc:docMk/>
          <pc:sldMk cId="740404641" sldId="2041"/>
        </pc:sldMkLst>
      </pc:sldChg>
      <pc:sldChg chg="addSp delSp modSp add mod">
        <pc:chgData name="Yoel Kortick" userId="167978f5-7f40-4909-85d5-d4149554ad4e" providerId="ADAL" clId="{5297307D-C230-4FC2-AF44-A45733EFDFF3}" dt="2023-03-06T09:21:11.003" v="3206" actId="2084"/>
        <pc:sldMkLst>
          <pc:docMk/>
          <pc:sldMk cId="1718660820" sldId="2042"/>
        </pc:sldMkLst>
      </pc:sldChg>
      <pc:sldChg chg="modSp add mod">
        <pc:chgData name="Yoel Kortick" userId="167978f5-7f40-4909-85d5-d4149554ad4e" providerId="ADAL" clId="{5297307D-C230-4FC2-AF44-A45733EFDFF3}" dt="2023-03-06T09:20:16.119" v="3198" actId="20577"/>
        <pc:sldMkLst>
          <pc:docMk/>
          <pc:sldMk cId="3199765203" sldId="2043"/>
        </pc:sldMkLst>
      </pc:sldChg>
      <pc:sldChg chg="addSp modSp add mod ord">
        <pc:chgData name="Yoel Kortick" userId="167978f5-7f40-4909-85d5-d4149554ad4e" providerId="ADAL" clId="{5297307D-C230-4FC2-AF44-A45733EFDFF3}" dt="2023-03-06T13:18:58.061" v="3317"/>
        <pc:sldMkLst>
          <pc:docMk/>
          <pc:sldMk cId="4092916735" sldId="2044"/>
        </pc:sldMkLst>
      </pc:sldChg>
      <pc:sldChg chg="addSp delSp modSp add mod">
        <pc:chgData name="Yoel Kortick" userId="167978f5-7f40-4909-85d5-d4149554ad4e" providerId="ADAL" clId="{5297307D-C230-4FC2-AF44-A45733EFDFF3}" dt="2023-03-06T13:18:58.061" v="3317"/>
        <pc:sldMkLst>
          <pc:docMk/>
          <pc:sldMk cId="2209988054" sldId="2045"/>
        </pc:sldMkLst>
      </pc:sldChg>
    </pc:docChg>
  </pc:docChgLst>
  <pc:docChgLst>
    <pc:chgData name="Yoel Kortick" userId="167978f5-7f40-4909-85d5-d4149554ad4e" providerId="ADAL" clId="{D3FB95A5-F073-41EC-B403-533C8A3F2C61}"/>
    <pc:docChg chg="undo custSel addSld delSld modSld sldOrd">
      <pc:chgData name="Yoel Kortick" userId="167978f5-7f40-4909-85d5-d4149554ad4e" providerId="ADAL" clId="{D3FB95A5-F073-41EC-B403-533C8A3F2C61}" dt="2024-01-10T13:02:43.501" v="3377"/>
      <pc:docMkLst>
        <pc:docMk/>
      </pc:docMkLst>
      <pc:sldChg chg="modSp mod">
        <pc:chgData name="Yoel Kortick" userId="167978f5-7f40-4909-85d5-d4149554ad4e" providerId="ADAL" clId="{D3FB95A5-F073-41EC-B403-533C8A3F2C61}" dt="2024-01-10T12:22:07.478" v="2712" actId="20577"/>
        <pc:sldMkLst>
          <pc:docMk/>
          <pc:sldMk cId="3267142644" sldId="1724"/>
        </pc:sldMkLst>
      </pc:sldChg>
      <pc:sldChg chg="modSp">
        <pc:chgData name="Yoel Kortick" userId="167978f5-7f40-4909-85d5-d4149554ad4e" providerId="ADAL" clId="{D3FB95A5-F073-41EC-B403-533C8A3F2C61}" dt="2024-01-10T05:09:24.498" v="1"/>
        <pc:sldMkLst>
          <pc:docMk/>
          <pc:sldMk cId="3301537159" sldId="1783"/>
        </pc:sldMkLst>
      </pc:sldChg>
      <pc:sldChg chg="modSp">
        <pc:chgData name="Yoel Kortick" userId="167978f5-7f40-4909-85d5-d4149554ad4e" providerId="ADAL" clId="{D3FB95A5-F073-41EC-B403-533C8A3F2C61}" dt="2024-01-10T05:14:19.104" v="87"/>
        <pc:sldMkLst>
          <pc:docMk/>
          <pc:sldMk cId="1078410933" sldId="1792"/>
        </pc:sldMkLst>
      </pc:sldChg>
      <pc:sldChg chg="modSp mod">
        <pc:chgData name="Yoel Kortick" userId="167978f5-7f40-4909-85d5-d4149554ad4e" providerId="ADAL" clId="{D3FB95A5-F073-41EC-B403-533C8A3F2C61}" dt="2024-01-10T13:02:43.501" v="3377"/>
        <pc:sldMkLst>
          <pc:docMk/>
          <pc:sldMk cId="4132155335" sldId="1793"/>
        </pc:sldMkLst>
      </pc:sldChg>
      <pc:sldChg chg="modSp mod">
        <pc:chgData name="Yoel Kortick" userId="167978f5-7f40-4909-85d5-d4149554ad4e" providerId="ADAL" clId="{D3FB95A5-F073-41EC-B403-533C8A3F2C61}" dt="2024-01-10T13:02:43.501" v="3377"/>
        <pc:sldMkLst>
          <pc:docMk/>
          <pc:sldMk cId="3828660448" sldId="1918"/>
        </pc:sldMkLst>
      </pc:sldChg>
      <pc:sldChg chg="addSp delSp modSp mod">
        <pc:chgData name="Yoel Kortick" userId="167978f5-7f40-4909-85d5-d4149554ad4e" providerId="ADAL" clId="{D3FB95A5-F073-41EC-B403-533C8A3F2C61}" dt="2024-01-10T13:02:43.501" v="3377"/>
        <pc:sldMkLst>
          <pc:docMk/>
          <pc:sldMk cId="155175924" sldId="1922"/>
        </pc:sldMkLst>
      </pc:sldChg>
      <pc:sldChg chg="modSp del">
        <pc:chgData name="Yoel Kortick" userId="167978f5-7f40-4909-85d5-d4149554ad4e" providerId="ADAL" clId="{D3FB95A5-F073-41EC-B403-533C8A3F2C61}" dt="2024-01-10T12:21:08.418" v="2643" actId="47"/>
        <pc:sldMkLst>
          <pc:docMk/>
          <pc:sldMk cId="1969600818" sldId="1926"/>
        </pc:sldMkLst>
      </pc:sldChg>
      <pc:sldChg chg="modSp mod">
        <pc:chgData name="Yoel Kortick" userId="167978f5-7f40-4909-85d5-d4149554ad4e" providerId="ADAL" clId="{D3FB95A5-F073-41EC-B403-533C8A3F2C61}" dt="2024-01-10T05:41:56.815" v="491" actId="14100"/>
        <pc:sldMkLst>
          <pc:docMk/>
          <pc:sldMk cId="732818305" sldId="1935"/>
        </pc:sldMkLst>
      </pc:sldChg>
      <pc:sldChg chg="modSp">
        <pc:chgData name="Yoel Kortick" userId="167978f5-7f40-4909-85d5-d4149554ad4e" providerId="ADAL" clId="{D3FB95A5-F073-41EC-B403-533C8A3F2C61}" dt="2024-01-10T11:08:41.160" v="2016"/>
        <pc:sldMkLst>
          <pc:docMk/>
          <pc:sldMk cId="947444753" sldId="1936"/>
        </pc:sldMkLst>
      </pc:sldChg>
      <pc:sldChg chg="modSp del">
        <pc:chgData name="Yoel Kortick" userId="167978f5-7f40-4909-85d5-d4149554ad4e" providerId="ADAL" clId="{D3FB95A5-F073-41EC-B403-533C8A3F2C61}" dt="2024-01-10T12:21:09.077" v="2644" actId="47"/>
        <pc:sldMkLst>
          <pc:docMk/>
          <pc:sldMk cId="4076534036" sldId="1939"/>
        </pc:sldMkLst>
      </pc:sldChg>
      <pc:sldChg chg="modSp del">
        <pc:chgData name="Yoel Kortick" userId="167978f5-7f40-4909-85d5-d4149554ad4e" providerId="ADAL" clId="{D3FB95A5-F073-41EC-B403-533C8A3F2C61}" dt="2024-01-10T12:21:10.464" v="2646" actId="47"/>
        <pc:sldMkLst>
          <pc:docMk/>
          <pc:sldMk cId="659316361" sldId="1976"/>
        </pc:sldMkLst>
      </pc:sldChg>
      <pc:sldChg chg="modSp mod">
        <pc:chgData name="Yoel Kortick" userId="167978f5-7f40-4909-85d5-d4149554ad4e" providerId="ADAL" clId="{D3FB95A5-F073-41EC-B403-533C8A3F2C61}" dt="2024-01-10T05:11:58.540" v="50" actId="20577"/>
        <pc:sldMkLst>
          <pc:docMk/>
          <pc:sldMk cId="1269053929" sldId="1997"/>
        </pc:sldMkLst>
      </pc:sldChg>
      <pc:sldChg chg="modSp del">
        <pc:chgData name="Yoel Kortick" userId="167978f5-7f40-4909-85d5-d4149554ad4e" providerId="ADAL" clId="{D3FB95A5-F073-41EC-B403-533C8A3F2C61}" dt="2024-01-10T05:42:32.016" v="494" actId="47"/>
        <pc:sldMkLst>
          <pc:docMk/>
          <pc:sldMk cId="1356658148" sldId="1999"/>
        </pc:sldMkLst>
      </pc:sldChg>
      <pc:sldChg chg="modSp del">
        <pc:chgData name="Yoel Kortick" userId="167978f5-7f40-4909-85d5-d4149554ad4e" providerId="ADAL" clId="{D3FB95A5-F073-41EC-B403-533C8A3F2C61}" dt="2024-01-10T05:42:35.112" v="497" actId="47"/>
        <pc:sldMkLst>
          <pc:docMk/>
          <pc:sldMk cId="654802575" sldId="2000"/>
        </pc:sldMkLst>
      </pc:sldChg>
      <pc:sldChg chg="modSp del">
        <pc:chgData name="Yoel Kortick" userId="167978f5-7f40-4909-85d5-d4149554ad4e" providerId="ADAL" clId="{D3FB95A5-F073-41EC-B403-533C8A3F2C61}" dt="2024-01-10T05:42:15.591" v="492" actId="47"/>
        <pc:sldMkLst>
          <pc:docMk/>
          <pc:sldMk cId="946172633" sldId="2001"/>
        </pc:sldMkLst>
      </pc:sldChg>
      <pc:sldChg chg="modSp del">
        <pc:chgData name="Yoel Kortick" userId="167978f5-7f40-4909-85d5-d4149554ad4e" providerId="ADAL" clId="{D3FB95A5-F073-41EC-B403-533C8A3F2C61}" dt="2024-01-10T05:15:21.859" v="93" actId="47"/>
        <pc:sldMkLst>
          <pc:docMk/>
          <pc:sldMk cId="1552220131" sldId="2061"/>
        </pc:sldMkLst>
      </pc:sldChg>
      <pc:sldChg chg="modSp del">
        <pc:chgData name="Yoel Kortick" userId="167978f5-7f40-4909-85d5-d4149554ad4e" providerId="ADAL" clId="{D3FB95A5-F073-41EC-B403-533C8A3F2C61}" dt="2024-01-10T05:42:25.903" v="493" actId="2696"/>
        <pc:sldMkLst>
          <pc:docMk/>
          <pc:sldMk cId="575754316" sldId="2065"/>
        </pc:sldMkLst>
      </pc:sldChg>
      <pc:sldChg chg="modSp del">
        <pc:chgData name="Yoel Kortick" userId="167978f5-7f40-4909-85d5-d4149554ad4e" providerId="ADAL" clId="{D3FB95A5-F073-41EC-B403-533C8A3F2C61}" dt="2024-01-10T05:42:15.591" v="492" actId="47"/>
        <pc:sldMkLst>
          <pc:docMk/>
          <pc:sldMk cId="3758707630" sldId="2067"/>
        </pc:sldMkLst>
      </pc:sldChg>
      <pc:sldChg chg="modSp del">
        <pc:chgData name="Yoel Kortick" userId="167978f5-7f40-4909-85d5-d4149554ad4e" providerId="ADAL" clId="{D3FB95A5-F073-41EC-B403-533C8A3F2C61}" dt="2024-01-10T05:42:15.591" v="492" actId="47"/>
        <pc:sldMkLst>
          <pc:docMk/>
          <pc:sldMk cId="4018330709" sldId="2068"/>
        </pc:sldMkLst>
      </pc:sldChg>
      <pc:sldChg chg="modSp del">
        <pc:chgData name="Yoel Kortick" userId="167978f5-7f40-4909-85d5-d4149554ad4e" providerId="ADAL" clId="{D3FB95A5-F073-41EC-B403-533C8A3F2C61}" dt="2024-01-10T05:42:15.591" v="492" actId="47"/>
        <pc:sldMkLst>
          <pc:docMk/>
          <pc:sldMk cId="553369375" sldId="2069"/>
        </pc:sldMkLst>
      </pc:sldChg>
      <pc:sldChg chg="modSp del">
        <pc:chgData name="Yoel Kortick" userId="167978f5-7f40-4909-85d5-d4149554ad4e" providerId="ADAL" clId="{D3FB95A5-F073-41EC-B403-533C8A3F2C61}" dt="2024-01-10T05:42:15.591" v="492" actId="47"/>
        <pc:sldMkLst>
          <pc:docMk/>
          <pc:sldMk cId="3407511560" sldId="2070"/>
        </pc:sldMkLst>
      </pc:sldChg>
      <pc:sldChg chg="modSp del">
        <pc:chgData name="Yoel Kortick" userId="167978f5-7f40-4909-85d5-d4149554ad4e" providerId="ADAL" clId="{D3FB95A5-F073-41EC-B403-533C8A3F2C61}" dt="2024-01-10T05:42:15.591" v="492" actId="47"/>
        <pc:sldMkLst>
          <pc:docMk/>
          <pc:sldMk cId="1276955741" sldId="2071"/>
        </pc:sldMkLst>
      </pc:sldChg>
      <pc:sldChg chg="modSp del">
        <pc:chgData name="Yoel Kortick" userId="167978f5-7f40-4909-85d5-d4149554ad4e" providerId="ADAL" clId="{D3FB95A5-F073-41EC-B403-533C8A3F2C61}" dt="2024-01-10T05:42:33.672" v="495" actId="47"/>
        <pc:sldMkLst>
          <pc:docMk/>
          <pc:sldMk cId="3192449288" sldId="2095"/>
        </pc:sldMkLst>
      </pc:sldChg>
      <pc:sldChg chg="modSp del">
        <pc:chgData name="Yoel Kortick" userId="167978f5-7f40-4909-85d5-d4149554ad4e" providerId="ADAL" clId="{D3FB95A5-F073-41EC-B403-533C8A3F2C61}" dt="2024-01-10T05:42:34.395" v="496" actId="47"/>
        <pc:sldMkLst>
          <pc:docMk/>
          <pc:sldMk cId="321810292" sldId="2096"/>
        </pc:sldMkLst>
      </pc:sldChg>
      <pc:sldChg chg="modSp del">
        <pc:chgData name="Yoel Kortick" userId="167978f5-7f40-4909-85d5-d4149554ad4e" providerId="ADAL" clId="{D3FB95A5-F073-41EC-B403-533C8A3F2C61}" dt="2024-01-10T05:42:15.591" v="492" actId="47"/>
        <pc:sldMkLst>
          <pc:docMk/>
          <pc:sldMk cId="3157656133" sldId="2097"/>
        </pc:sldMkLst>
      </pc:sldChg>
      <pc:sldChg chg="modSp del">
        <pc:chgData name="Yoel Kortick" userId="167978f5-7f40-4909-85d5-d4149554ad4e" providerId="ADAL" clId="{D3FB95A5-F073-41EC-B403-533C8A3F2C61}" dt="2024-01-10T12:21:09.820" v="2645" actId="47"/>
        <pc:sldMkLst>
          <pc:docMk/>
          <pc:sldMk cId="2957719289" sldId="2098"/>
        </pc:sldMkLst>
      </pc:sldChg>
      <pc:sldChg chg="addSp delSp modSp add mod">
        <pc:chgData name="Yoel Kortick" userId="167978f5-7f40-4909-85d5-d4149554ad4e" providerId="ADAL" clId="{D3FB95A5-F073-41EC-B403-533C8A3F2C61}" dt="2024-01-10T05:13:44.408" v="86" actId="1036"/>
        <pc:sldMkLst>
          <pc:docMk/>
          <pc:sldMk cId="4145297695" sldId="2099"/>
        </pc:sldMkLst>
      </pc:sldChg>
      <pc:sldChg chg="modSp add mod">
        <pc:chgData name="Yoel Kortick" userId="167978f5-7f40-4909-85d5-d4149554ad4e" providerId="ADAL" clId="{D3FB95A5-F073-41EC-B403-533C8A3F2C61}" dt="2024-01-10T13:02:43.501" v="3377"/>
        <pc:sldMkLst>
          <pc:docMk/>
          <pc:sldMk cId="205742576" sldId="2100"/>
        </pc:sldMkLst>
      </pc:sldChg>
      <pc:sldChg chg="addSp delSp modSp add mod">
        <pc:chgData name="Yoel Kortick" userId="167978f5-7f40-4909-85d5-d4149554ad4e" providerId="ADAL" clId="{D3FB95A5-F073-41EC-B403-533C8A3F2C61}" dt="2024-01-10T05:21:06.444" v="158" actId="1036"/>
        <pc:sldMkLst>
          <pc:docMk/>
          <pc:sldMk cId="3428876548" sldId="2101"/>
        </pc:sldMkLst>
      </pc:sldChg>
      <pc:sldChg chg="addSp delSp modSp add mod">
        <pc:chgData name="Yoel Kortick" userId="167978f5-7f40-4909-85d5-d4149554ad4e" providerId="ADAL" clId="{D3FB95A5-F073-41EC-B403-533C8A3F2C61}" dt="2024-01-10T05:31:40.134" v="231" actId="478"/>
        <pc:sldMkLst>
          <pc:docMk/>
          <pc:sldMk cId="657813396" sldId="2102"/>
        </pc:sldMkLst>
      </pc:sldChg>
      <pc:sldChg chg="addSp delSp modSp add mod">
        <pc:chgData name="Yoel Kortick" userId="167978f5-7f40-4909-85d5-d4149554ad4e" providerId="ADAL" clId="{D3FB95A5-F073-41EC-B403-533C8A3F2C61}" dt="2024-01-10T13:02:43.501" v="3377"/>
        <pc:sldMkLst>
          <pc:docMk/>
          <pc:sldMk cId="2400962821" sldId="2103"/>
        </pc:sldMkLst>
      </pc:sldChg>
      <pc:sldChg chg="addSp delSp modSp add mod">
        <pc:chgData name="Yoel Kortick" userId="167978f5-7f40-4909-85d5-d4149554ad4e" providerId="ADAL" clId="{D3FB95A5-F073-41EC-B403-533C8A3F2C61}" dt="2024-01-10T13:02:43.501" v="3377"/>
        <pc:sldMkLst>
          <pc:docMk/>
          <pc:sldMk cId="2662654733" sldId="2104"/>
        </pc:sldMkLst>
      </pc:sldChg>
      <pc:sldChg chg="addSp delSp modSp add mod">
        <pc:chgData name="Yoel Kortick" userId="167978f5-7f40-4909-85d5-d4149554ad4e" providerId="ADAL" clId="{D3FB95A5-F073-41EC-B403-533C8A3F2C61}" dt="2024-01-10T13:02:43.501" v="3377"/>
        <pc:sldMkLst>
          <pc:docMk/>
          <pc:sldMk cId="619029764" sldId="2105"/>
        </pc:sldMkLst>
      </pc:sldChg>
      <pc:sldChg chg="modSp add mod">
        <pc:chgData name="Yoel Kortick" userId="167978f5-7f40-4909-85d5-d4149554ad4e" providerId="ADAL" clId="{D3FB95A5-F073-41EC-B403-533C8A3F2C61}" dt="2024-01-10T05:51:25.669" v="522" actId="33524"/>
        <pc:sldMkLst>
          <pc:docMk/>
          <pc:sldMk cId="219366308" sldId="2106"/>
        </pc:sldMkLst>
      </pc:sldChg>
      <pc:sldChg chg="addSp delSp modSp add mod">
        <pc:chgData name="Yoel Kortick" userId="167978f5-7f40-4909-85d5-d4149554ad4e" providerId="ADAL" clId="{D3FB95A5-F073-41EC-B403-533C8A3F2C61}" dt="2024-01-10T13:02:43.501" v="3377"/>
        <pc:sldMkLst>
          <pc:docMk/>
          <pc:sldMk cId="1072099828" sldId="2107"/>
        </pc:sldMkLst>
      </pc:sldChg>
      <pc:sldChg chg="addSp delSp modSp add mod">
        <pc:chgData name="Yoel Kortick" userId="167978f5-7f40-4909-85d5-d4149554ad4e" providerId="ADAL" clId="{D3FB95A5-F073-41EC-B403-533C8A3F2C61}" dt="2024-01-10T13:02:43.501" v="3377"/>
        <pc:sldMkLst>
          <pc:docMk/>
          <pc:sldMk cId="1177176718" sldId="2108"/>
        </pc:sldMkLst>
      </pc:sldChg>
      <pc:sldChg chg="addSp delSp modSp add mod ord">
        <pc:chgData name="Yoel Kortick" userId="167978f5-7f40-4909-85d5-d4149554ad4e" providerId="ADAL" clId="{D3FB95A5-F073-41EC-B403-533C8A3F2C61}" dt="2024-01-10T06:55:24.685" v="642" actId="208"/>
        <pc:sldMkLst>
          <pc:docMk/>
          <pc:sldMk cId="2850364945" sldId="2109"/>
        </pc:sldMkLst>
      </pc:sldChg>
      <pc:sldChg chg="addSp delSp modSp add mod">
        <pc:chgData name="Yoel Kortick" userId="167978f5-7f40-4909-85d5-d4149554ad4e" providerId="ADAL" clId="{D3FB95A5-F073-41EC-B403-533C8A3F2C61}" dt="2024-01-10T06:56:26.775" v="652" actId="11529"/>
        <pc:sldMkLst>
          <pc:docMk/>
          <pc:sldMk cId="2761306011" sldId="2110"/>
        </pc:sldMkLst>
      </pc:sldChg>
      <pc:sldChg chg="addSp delSp modSp add mod">
        <pc:chgData name="Yoel Kortick" userId="167978f5-7f40-4909-85d5-d4149554ad4e" providerId="ADAL" clId="{D3FB95A5-F073-41EC-B403-533C8A3F2C61}" dt="2024-01-10T06:58:29.689" v="678" actId="1036"/>
        <pc:sldMkLst>
          <pc:docMk/>
          <pc:sldMk cId="1336172511" sldId="2111"/>
        </pc:sldMkLst>
      </pc:sldChg>
      <pc:sldChg chg="addSp delSp modSp add mod">
        <pc:chgData name="Yoel Kortick" userId="167978f5-7f40-4909-85d5-d4149554ad4e" providerId="ADAL" clId="{D3FB95A5-F073-41EC-B403-533C8A3F2C61}" dt="2024-01-10T06:59:21.379" v="784" actId="208"/>
        <pc:sldMkLst>
          <pc:docMk/>
          <pc:sldMk cId="3654522876" sldId="2112"/>
        </pc:sldMkLst>
      </pc:sldChg>
      <pc:sldChg chg="addSp delSp modSp add mod">
        <pc:chgData name="Yoel Kortick" userId="167978f5-7f40-4909-85d5-d4149554ad4e" providerId="ADAL" clId="{D3FB95A5-F073-41EC-B403-533C8A3F2C61}" dt="2024-01-10T07:56:39.451" v="805" actId="208"/>
        <pc:sldMkLst>
          <pc:docMk/>
          <pc:sldMk cId="575864078" sldId="2113"/>
        </pc:sldMkLst>
      </pc:sldChg>
      <pc:sldChg chg="addSp delSp modSp add mod">
        <pc:chgData name="Yoel Kortick" userId="167978f5-7f40-4909-85d5-d4149554ad4e" providerId="ADAL" clId="{D3FB95A5-F073-41EC-B403-533C8A3F2C61}" dt="2024-01-10T13:02:43.501" v="3377"/>
        <pc:sldMkLst>
          <pc:docMk/>
          <pc:sldMk cId="1377081466" sldId="2114"/>
        </pc:sldMkLst>
      </pc:sldChg>
      <pc:sldChg chg="addSp delSp modSp add mod">
        <pc:chgData name="Yoel Kortick" userId="167978f5-7f40-4909-85d5-d4149554ad4e" providerId="ADAL" clId="{D3FB95A5-F073-41EC-B403-533C8A3F2C61}" dt="2024-01-10T13:02:43.501" v="3377"/>
        <pc:sldMkLst>
          <pc:docMk/>
          <pc:sldMk cId="3930830093" sldId="2115"/>
        </pc:sldMkLst>
      </pc:sldChg>
      <pc:sldChg chg="addSp delSp modSp add mod">
        <pc:chgData name="Yoel Kortick" userId="167978f5-7f40-4909-85d5-d4149554ad4e" providerId="ADAL" clId="{D3FB95A5-F073-41EC-B403-533C8A3F2C61}" dt="2024-01-10T13:02:43.501" v="3377"/>
        <pc:sldMkLst>
          <pc:docMk/>
          <pc:sldMk cId="1099822514" sldId="2116"/>
        </pc:sldMkLst>
      </pc:sldChg>
      <pc:sldChg chg="addSp delSp modSp add mod">
        <pc:chgData name="Yoel Kortick" userId="167978f5-7f40-4909-85d5-d4149554ad4e" providerId="ADAL" clId="{D3FB95A5-F073-41EC-B403-533C8A3F2C61}" dt="2024-01-10T13:02:43.501" v="3377"/>
        <pc:sldMkLst>
          <pc:docMk/>
          <pc:sldMk cId="1708275029" sldId="2117"/>
        </pc:sldMkLst>
      </pc:sldChg>
      <pc:sldChg chg="addSp delSp modSp add mod">
        <pc:chgData name="Yoel Kortick" userId="167978f5-7f40-4909-85d5-d4149554ad4e" providerId="ADAL" clId="{D3FB95A5-F073-41EC-B403-533C8A3F2C61}" dt="2024-01-10T09:11:21.337" v="1644" actId="208"/>
        <pc:sldMkLst>
          <pc:docMk/>
          <pc:sldMk cId="784381120" sldId="2118"/>
        </pc:sldMkLst>
      </pc:sldChg>
      <pc:sldChg chg="addSp modSp add mod">
        <pc:chgData name="Yoel Kortick" userId="167978f5-7f40-4909-85d5-d4149554ad4e" providerId="ADAL" clId="{D3FB95A5-F073-41EC-B403-533C8A3F2C61}" dt="2024-01-10T13:02:43.501" v="3377"/>
        <pc:sldMkLst>
          <pc:docMk/>
          <pc:sldMk cId="3001440342" sldId="2119"/>
        </pc:sldMkLst>
      </pc:sldChg>
      <pc:sldChg chg="addSp delSp modSp add mod">
        <pc:chgData name="Yoel Kortick" userId="167978f5-7f40-4909-85d5-d4149554ad4e" providerId="ADAL" clId="{D3FB95A5-F073-41EC-B403-533C8A3F2C61}" dt="2024-01-10T13:02:43.501" v="3377"/>
        <pc:sldMkLst>
          <pc:docMk/>
          <pc:sldMk cId="607608003" sldId="2120"/>
        </pc:sldMkLst>
      </pc:sldChg>
      <pc:sldChg chg="addSp delSp modSp add mod">
        <pc:chgData name="Yoel Kortick" userId="167978f5-7f40-4909-85d5-d4149554ad4e" providerId="ADAL" clId="{D3FB95A5-F073-41EC-B403-533C8A3F2C61}" dt="2024-01-10T13:02:43.501" v="3377"/>
        <pc:sldMkLst>
          <pc:docMk/>
          <pc:sldMk cId="740785397" sldId="2121"/>
        </pc:sldMkLst>
      </pc:sldChg>
      <pc:sldChg chg="addSp delSp modSp add mod">
        <pc:chgData name="Yoel Kortick" userId="167978f5-7f40-4909-85d5-d4149554ad4e" providerId="ADAL" clId="{D3FB95A5-F073-41EC-B403-533C8A3F2C61}" dt="2024-01-10T13:02:43.501" v="3377"/>
        <pc:sldMkLst>
          <pc:docMk/>
          <pc:sldMk cId="3673890884" sldId="2122"/>
        </pc:sldMkLst>
      </pc:sldChg>
      <pc:sldChg chg="addSp delSp modSp add mod">
        <pc:chgData name="Yoel Kortick" userId="167978f5-7f40-4909-85d5-d4149554ad4e" providerId="ADAL" clId="{D3FB95A5-F073-41EC-B403-533C8A3F2C61}" dt="2024-01-10T13:02:43.501" v="3377"/>
        <pc:sldMkLst>
          <pc:docMk/>
          <pc:sldMk cId="3766561588" sldId="2123"/>
        </pc:sldMkLst>
      </pc:sldChg>
      <pc:sldChg chg="addSp delSp modSp add mod">
        <pc:chgData name="Yoel Kortick" userId="167978f5-7f40-4909-85d5-d4149554ad4e" providerId="ADAL" clId="{D3FB95A5-F073-41EC-B403-533C8A3F2C61}" dt="2024-01-10T13:02:43.501" v="3377"/>
        <pc:sldMkLst>
          <pc:docMk/>
          <pc:sldMk cId="1031596833" sldId="2124"/>
        </pc:sldMkLst>
      </pc:sldChg>
      <pc:sldChg chg="addSp delSp modSp add mod">
        <pc:chgData name="Yoel Kortick" userId="167978f5-7f40-4909-85d5-d4149554ad4e" providerId="ADAL" clId="{D3FB95A5-F073-41EC-B403-533C8A3F2C61}" dt="2024-01-10T13:02:43.501" v="3377"/>
        <pc:sldMkLst>
          <pc:docMk/>
          <pc:sldMk cId="1437192425" sldId="2125"/>
        </pc:sldMkLst>
      </pc:sldChg>
      <pc:sldChg chg="addSp delSp modSp add mod">
        <pc:chgData name="Yoel Kortick" userId="167978f5-7f40-4909-85d5-d4149554ad4e" providerId="ADAL" clId="{D3FB95A5-F073-41EC-B403-533C8A3F2C61}" dt="2024-01-10T13:02:43.501" v="3377"/>
        <pc:sldMkLst>
          <pc:docMk/>
          <pc:sldMk cId="2784933927" sldId="2126"/>
        </pc:sldMkLst>
      </pc:sldChg>
      <pc:sldChg chg="modSp add mod">
        <pc:chgData name="Yoel Kortick" userId="167978f5-7f40-4909-85d5-d4149554ad4e" providerId="ADAL" clId="{D3FB95A5-F073-41EC-B403-533C8A3F2C61}" dt="2024-01-10T08:51:59.507" v="1596" actId="122"/>
        <pc:sldMkLst>
          <pc:docMk/>
          <pc:sldMk cId="3432697478" sldId="2127"/>
        </pc:sldMkLst>
      </pc:sldChg>
      <pc:sldChg chg="modSp add mod">
        <pc:chgData name="Yoel Kortick" userId="167978f5-7f40-4909-85d5-d4149554ad4e" providerId="ADAL" clId="{D3FB95A5-F073-41EC-B403-533C8A3F2C61}" dt="2024-01-10T08:52:12.746" v="1598" actId="20577"/>
        <pc:sldMkLst>
          <pc:docMk/>
          <pc:sldMk cId="3310592508" sldId="2128"/>
        </pc:sldMkLst>
      </pc:sldChg>
      <pc:sldChg chg="modSp add mod">
        <pc:chgData name="Yoel Kortick" userId="167978f5-7f40-4909-85d5-d4149554ad4e" providerId="ADAL" clId="{D3FB95A5-F073-41EC-B403-533C8A3F2C61}" dt="2024-01-10T08:52:22.117" v="1600" actId="20577"/>
        <pc:sldMkLst>
          <pc:docMk/>
          <pc:sldMk cId="3797550079" sldId="2129"/>
        </pc:sldMkLst>
      </pc:sldChg>
      <pc:sldChg chg="modSp add mod">
        <pc:chgData name="Yoel Kortick" userId="167978f5-7f40-4909-85d5-d4149554ad4e" providerId="ADAL" clId="{D3FB95A5-F073-41EC-B403-533C8A3F2C61}" dt="2024-01-10T08:52:33.295" v="1602" actId="20577"/>
        <pc:sldMkLst>
          <pc:docMk/>
          <pc:sldMk cId="2853810369" sldId="2130"/>
        </pc:sldMkLst>
      </pc:sldChg>
      <pc:sldChg chg="addSp delSp modSp add mod">
        <pc:chgData name="Yoel Kortick" userId="167978f5-7f40-4909-85d5-d4149554ad4e" providerId="ADAL" clId="{D3FB95A5-F073-41EC-B403-533C8A3F2C61}" dt="2024-01-10T13:02:43.501" v="3377"/>
        <pc:sldMkLst>
          <pc:docMk/>
          <pc:sldMk cId="566435523" sldId="2131"/>
        </pc:sldMkLst>
      </pc:sldChg>
      <pc:sldChg chg="addSp delSp modSp add mod">
        <pc:chgData name="Yoel Kortick" userId="167978f5-7f40-4909-85d5-d4149554ad4e" providerId="ADAL" clId="{D3FB95A5-F073-41EC-B403-533C8A3F2C61}" dt="2024-01-10T13:02:43.501" v="3377"/>
        <pc:sldMkLst>
          <pc:docMk/>
          <pc:sldMk cId="3762651737" sldId="2132"/>
        </pc:sldMkLst>
      </pc:sldChg>
      <pc:sldChg chg="addSp delSp modSp add mod">
        <pc:chgData name="Yoel Kortick" userId="167978f5-7f40-4909-85d5-d4149554ad4e" providerId="ADAL" clId="{D3FB95A5-F073-41EC-B403-533C8A3F2C61}" dt="2024-01-10T09:43:23.104" v="1712" actId="208"/>
        <pc:sldMkLst>
          <pc:docMk/>
          <pc:sldMk cId="533723689" sldId="2133"/>
        </pc:sldMkLst>
      </pc:sldChg>
      <pc:sldChg chg="addSp delSp modSp add mod">
        <pc:chgData name="Yoel Kortick" userId="167978f5-7f40-4909-85d5-d4149554ad4e" providerId="ADAL" clId="{D3FB95A5-F073-41EC-B403-533C8A3F2C61}" dt="2024-01-10T13:02:43.501" v="3377"/>
        <pc:sldMkLst>
          <pc:docMk/>
          <pc:sldMk cId="1907552900" sldId="2134"/>
        </pc:sldMkLst>
      </pc:sldChg>
      <pc:sldChg chg="addSp delSp modSp add mod">
        <pc:chgData name="Yoel Kortick" userId="167978f5-7f40-4909-85d5-d4149554ad4e" providerId="ADAL" clId="{D3FB95A5-F073-41EC-B403-533C8A3F2C61}" dt="2024-01-10T13:02:43.501" v="3377"/>
        <pc:sldMkLst>
          <pc:docMk/>
          <pc:sldMk cId="3241329519" sldId="2135"/>
        </pc:sldMkLst>
      </pc:sldChg>
      <pc:sldChg chg="addSp delSp modSp add mod">
        <pc:chgData name="Yoel Kortick" userId="167978f5-7f40-4909-85d5-d4149554ad4e" providerId="ADAL" clId="{D3FB95A5-F073-41EC-B403-533C8A3F2C61}" dt="2024-01-10T13:02:43.501" v="3377"/>
        <pc:sldMkLst>
          <pc:docMk/>
          <pc:sldMk cId="1577699699" sldId="2136"/>
        </pc:sldMkLst>
      </pc:sldChg>
      <pc:sldChg chg="delSp modSp add mod">
        <pc:chgData name="Yoel Kortick" userId="167978f5-7f40-4909-85d5-d4149554ad4e" providerId="ADAL" clId="{D3FB95A5-F073-41EC-B403-533C8A3F2C61}" dt="2024-01-10T09:49:45.890" v="1939" actId="14100"/>
        <pc:sldMkLst>
          <pc:docMk/>
          <pc:sldMk cId="3799968558" sldId="2137"/>
        </pc:sldMkLst>
      </pc:sldChg>
      <pc:sldChg chg="modSp add mod">
        <pc:chgData name="Yoel Kortick" userId="167978f5-7f40-4909-85d5-d4149554ad4e" providerId="ADAL" clId="{D3FB95A5-F073-41EC-B403-533C8A3F2C61}" dt="2024-01-10T12:22:35.827" v="2715" actId="20577"/>
        <pc:sldMkLst>
          <pc:docMk/>
          <pc:sldMk cId="2353417460" sldId="2138"/>
        </pc:sldMkLst>
      </pc:sldChg>
      <pc:sldChg chg="add">
        <pc:chgData name="Yoel Kortick" userId="167978f5-7f40-4909-85d5-d4149554ad4e" providerId="ADAL" clId="{D3FB95A5-F073-41EC-B403-533C8A3F2C61}" dt="2024-01-10T09:51:02.678" v="1944" actId="2890"/>
        <pc:sldMkLst>
          <pc:docMk/>
          <pc:sldMk cId="3445332983" sldId="2139"/>
        </pc:sldMkLst>
      </pc:sldChg>
      <pc:sldChg chg="add del replId">
        <pc:chgData name="Yoel Kortick" userId="167978f5-7f40-4909-85d5-d4149554ad4e" providerId="ADAL" clId="{D3FB95A5-F073-41EC-B403-533C8A3F2C61}" dt="2024-01-10T10:00:47.191" v="1972" actId="47"/>
        <pc:sldMkLst>
          <pc:docMk/>
          <pc:sldMk cId="2797149946" sldId="2140"/>
        </pc:sldMkLst>
      </pc:sldChg>
      <pc:sldChg chg="addSp delSp modSp add mod">
        <pc:chgData name="Yoel Kortick" userId="167978f5-7f40-4909-85d5-d4149554ad4e" providerId="ADAL" clId="{D3FB95A5-F073-41EC-B403-533C8A3F2C61}" dt="2024-01-10T13:02:43.501" v="3377"/>
        <pc:sldMkLst>
          <pc:docMk/>
          <pc:sldMk cId="1491870238" sldId="2141"/>
        </pc:sldMkLst>
      </pc:sldChg>
      <pc:sldChg chg="modSp add mod">
        <pc:chgData name="Yoel Kortick" userId="167978f5-7f40-4909-85d5-d4149554ad4e" providerId="ADAL" clId="{D3FB95A5-F073-41EC-B403-533C8A3F2C61}" dt="2024-01-10T13:02:43.501" v="3377"/>
        <pc:sldMkLst>
          <pc:docMk/>
          <pc:sldMk cId="702130563" sldId="2142"/>
        </pc:sldMkLst>
      </pc:sldChg>
      <pc:sldChg chg="modSp add del mod">
        <pc:chgData name="Yoel Kortick" userId="167978f5-7f40-4909-85d5-d4149554ad4e" providerId="ADAL" clId="{D3FB95A5-F073-41EC-B403-533C8A3F2C61}" dt="2024-01-10T11:24:03.366" v="2161" actId="47"/>
        <pc:sldMkLst>
          <pc:docMk/>
          <pc:sldMk cId="3877796889" sldId="2143"/>
        </pc:sldMkLst>
      </pc:sldChg>
      <pc:sldChg chg="modSp add del mod">
        <pc:chgData name="Yoel Kortick" userId="167978f5-7f40-4909-85d5-d4149554ad4e" providerId="ADAL" clId="{D3FB95A5-F073-41EC-B403-533C8A3F2C61}" dt="2024-01-10T11:23:27.277" v="2160" actId="47"/>
        <pc:sldMkLst>
          <pc:docMk/>
          <pc:sldMk cId="1589045183" sldId="2144"/>
        </pc:sldMkLst>
      </pc:sldChg>
      <pc:sldChg chg="modSp add ord">
        <pc:chgData name="Yoel Kortick" userId="167978f5-7f40-4909-85d5-d4149554ad4e" providerId="ADAL" clId="{D3FB95A5-F073-41EC-B403-533C8A3F2C61}" dt="2024-01-10T13:02:43.501" v="3377"/>
        <pc:sldMkLst>
          <pc:docMk/>
          <pc:sldMk cId="3898796667" sldId="2145"/>
        </pc:sldMkLst>
      </pc:sldChg>
      <pc:sldChg chg="modSp add mod">
        <pc:chgData name="Yoel Kortick" userId="167978f5-7f40-4909-85d5-d4149554ad4e" providerId="ADAL" clId="{D3FB95A5-F073-41EC-B403-533C8A3F2C61}" dt="2024-01-10T13:02:43.501" v="3377"/>
        <pc:sldMkLst>
          <pc:docMk/>
          <pc:sldMk cId="3301361546" sldId="2146"/>
        </pc:sldMkLst>
      </pc:sldChg>
      <pc:sldChg chg="addSp modSp add mod">
        <pc:chgData name="Yoel Kortick" userId="167978f5-7f40-4909-85d5-d4149554ad4e" providerId="ADAL" clId="{D3FB95A5-F073-41EC-B403-533C8A3F2C61}" dt="2024-01-10T12:14:51.429" v="2396" actId="14100"/>
        <pc:sldMkLst>
          <pc:docMk/>
          <pc:sldMk cId="1455046820" sldId="2147"/>
        </pc:sldMkLst>
      </pc:sldChg>
      <pc:sldChg chg="addSp delSp modSp add mod">
        <pc:chgData name="Yoel Kortick" userId="167978f5-7f40-4909-85d5-d4149554ad4e" providerId="ADAL" clId="{D3FB95A5-F073-41EC-B403-533C8A3F2C61}" dt="2024-01-10T12:03:58.724" v="2222" actId="1076"/>
        <pc:sldMkLst>
          <pc:docMk/>
          <pc:sldMk cId="154502246" sldId="2148"/>
        </pc:sldMkLst>
      </pc:sldChg>
      <pc:sldChg chg="addSp delSp modSp add mod">
        <pc:chgData name="Yoel Kortick" userId="167978f5-7f40-4909-85d5-d4149554ad4e" providerId="ADAL" clId="{D3FB95A5-F073-41EC-B403-533C8A3F2C61}" dt="2024-01-10T12:05:46.114" v="2244" actId="14100"/>
        <pc:sldMkLst>
          <pc:docMk/>
          <pc:sldMk cId="312333829" sldId="2149"/>
        </pc:sldMkLst>
      </pc:sldChg>
      <pc:sldChg chg="addSp modSp add mod">
        <pc:chgData name="Yoel Kortick" userId="167978f5-7f40-4909-85d5-d4149554ad4e" providerId="ADAL" clId="{D3FB95A5-F073-41EC-B403-533C8A3F2C61}" dt="2024-01-10T12:15:03.215" v="2399" actId="14100"/>
        <pc:sldMkLst>
          <pc:docMk/>
          <pc:sldMk cId="652724049" sldId="2150"/>
        </pc:sldMkLst>
      </pc:sldChg>
      <pc:sldChg chg="addSp delSp modSp add mod">
        <pc:chgData name="Yoel Kortick" userId="167978f5-7f40-4909-85d5-d4149554ad4e" providerId="ADAL" clId="{D3FB95A5-F073-41EC-B403-533C8A3F2C61}" dt="2024-01-10T12:15:10.501" v="2402" actId="14100"/>
        <pc:sldMkLst>
          <pc:docMk/>
          <pc:sldMk cId="101984085" sldId="2151"/>
        </pc:sldMkLst>
      </pc:sldChg>
      <pc:sldChg chg="addSp delSp modSp add mod">
        <pc:chgData name="Yoel Kortick" userId="167978f5-7f40-4909-85d5-d4149554ad4e" providerId="ADAL" clId="{D3FB95A5-F073-41EC-B403-533C8A3F2C61}" dt="2024-01-10T12:15:18.802" v="2405" actId="14100"/>
        <pc:sldMkLst>
          <pc:docMk/>
          <pc:sldMk cId="2491828578" sldId="2152"/>
        </pc:sldMkLst>
      </pc:sldChg>
      <pc:sldChg chg="addSp delSp modSp add mod">
        <pc:chgData name="Yoel Kortick" userId="167978f5-7f40-4909-85d5-d4149554ad4e" providerId="ADAL" clId="{D3FB95A5-F073-41EC-B403-533C8A3F2C61}" dt="2024-01-10T12:14:22.381" v="2388" actId="11529"/>
        <pc:sldMkLst>
          <pc:docMk/>
          <pc:sldMk cId="311513816" sldId="2153"/>
        </pc:sldMkLst>
      </pc:sldChg>
      <pc:sldChg chg="addSp delSp modSp add mod">
        <pc:chgData name="Yoel Kortick" userId="167978f5-7f40-4909-85d5-d4149554ad4e" providerId="ADAL" clId="{D3FB95A5-F073-41EC-B403-533C8A3F2C61}" dt="2024-01-10T12:14:35.995" v="2391" actId="14100"/>
        <pc:sldMkLst>
          <pc:docMk/>
          <pc:sldMk cId="948700358" sldId="2154"/>
        </pc:sldMkLst>
      </pc:sldChg>
      <pc:sldChg chg="addSp delSp modSp add mod">
        <pc:chgData name="Yoel Kortick" userId="167978f5-7f40-4909-85d5-d4149554ad4e" providerId="ADAL" clId="{D3FB95A5-F073-41EC-B403-533C8A3F2C61}" dt="2024-01-10T12:12:12.888" v="2368" actId="208"/>
        <pc:sldMkLst>
          <pc:docMk/>
          <pc:sldMk cId="1146883965" sldId="2155"/>
        </pc:sldMkLst>
      </pc:sldChg>
      <pc:sldChg chg="addSp delSp modSp add mod">
        <pc:chgData name="Yoel Kortick" userId="167978f5-7f40-4909-85d5-d4149554ad4e" providerId="ADAL" clId="{D3FB95A5-F073-41EC-B403-533C8A3F2C61}" dt="2024-01-10T12:16:37.140" v="2415" actId="14100"/>
        <pc:sldMkLst>
          <pc:docMk/>
          <pc:sldMk cId="1204814774" sldId="2156"/>
        </pc:sldMkLst>
      </pc:sldChg>
      <pc:sldChg chg="addSp delSp modSp add mod">
        <pc:chgData name="Yoel Kortick" userId="167978f5-7f40-4909-85d5-d4149554ad4e" providerId="ADAL" clId="{D3FB95A5-F073-41EC-B403-533C8A3F2C61}" dt="2024-01-10T12:17:29.587" v="2423" actId="1076"/>
        <pc:sldMkLst>
          <pc:docMk/>
          <pc:sldMk cId="233746495" sldId="2157"/>
        </pc:sldMkLst>
      </pc:sldChg>
      <pc:sldChg chg="addSp delSp modSp add mod">
        <pc:chgData name="Yoel Kortick" userId="167978f5-7f40-4909-85d5-d4149554ad4e" providerId="ADAL" clId="{D3FB95A5-F073-41EC-B403-533C8A3F2C61}" dt="2024-01-10T12:18:26.109" v="2433" actId="11529"/>
        <pc:sldMkLst>
          <pc:docMk/>
          <pc:sldMk cId="4189208629" sldId="2158"/>
        </pc:sldMkLst>
      </pc:sldChg>
      <pc:sldChg chg="modSp add">
        <pc:chgData name="Yoel Kortick" userId="167978f5-7f40-4909-85d5-d4149554ad4e" providerId="ADAL" clId="{D3FB95A5-F073-41EC-B403-533C8A3F2C61}" dt="2024-01-10T13:02:43.501" v="3377"/>
        <pc:sldMkLst>
          <pc:docMk/>
          <pc:sldMk cId="3170362999" sldId="2159"/>
        </pc:sldMkLst>
      </pc:sldChg>
      <pc:sldChg chg="modSp add mod">
        <pc:chgData name="Yoel Kortick" userId="167978f5-7f40-4909-85d5-d4149554ad4e" providerId="ADAL" clId="{D3FB95A5-F073-41EC-B403-533C8A3F2C61}" dt="2024-01-10T12:59:05.468" v="3309" actId="122"/>
        <pc:sldMkLst>
          <pc:docMk/>
          <pc:sldMk cId="194740198" sldId="2160"/>
        </pc:sldMkLst>
      </pc:sldChg>
      <pc:sldChg chg="modSp add mod">
        <pc:chgData name="Yoel Kortick" userId="167978f5-7f40-4909-85d5-d4149554ad4e" providerId="ADAL" clId="{D3FB95A5-F073-41EC-B403-533C8A3F2C61}" dt="2024-01-10T13:01:52.479" v="3365"/>
        <pc:sldMkLst>
          <pc:docMk/>
          <pc:sldMk cId="4157166642" sldId="2161"/>
        </pc:sldMkLst>
      </pc:sldChg>
      <pc:sldChg chg="modSp add mod">
        <pc:chgData name="Yoel Kortick" userId="167978f5-7f40-4909-85d5-d4149554ad4e" providerId="ADAL" clId="{D3FB95A5-F073-41EC-B403-533C8A3F2C61}" dt="2024-01-10T13:02:43.501" v="3377"/>
        <pc:sldMkLst>
          <pc:docMk/>
          <pc:sldMk cId="1905113681" sldId="2162"/>
        </pc:sldMkLst>
      </pc:sldChg>
      <pc:sldChg chg="addSp delSp modSp add mod">
        <pc:chgData name="Yoel Kortick" userId="167978f5-7f40-4909-85d5-d4149554ad4e" providerId="ADAL" clId="{D3FB95A5-F073-41EC-B403-533C8A3F2C61}" dt="2024-01-10T13:02:43.501" v="3377"/>
        <pc:sldMkLst>
          <pc:docMk/>
          <pc:sldMk cId="783917975" sldId="2163"/>
        </pc:sldMkLst>
      </pc:sldChg>
      <pc:sldChg chg="addSp delSp modSp add mod">
        <pc:chgData name="Yoel Kortick" userId="167978f5-7f40-4909-85d5-d4149554ad4e" providerId="ADAL" clId="{D3FB95A5-F073-41EC-B403-533C8A3F2C61}" dt="2024-01-10T13:02:43.501" v="3377"/>
        <pc:sldMkLst>
          <pc:docMk/>
          <pc:sldMk cId="3718303639" sldId="2164"/>
        </pc:sldMkLst>
      </pc:sldChg>
      <pc:sldChg chg="delSp modSp add mod">
        <pc:chgData name="Yoel Kortick" userId="167978f5-7f40-4909-85d5-d4149554ad4e" providerId="ADAL" clId="{D3FB95A5-F073-41EC-B403-533C8A3F2C61}" dt="2024-01-10T13:02:43.501" v="3377"/>
        <pc:sldMkLst>
          <pc:docMk/>
          <pc:sldMk cId="1706366474" sldId="2165"/>
        </pc:sldMkLst>
      </pc:sldChg>
      <pc:sldChg chg="addSp modSp add mod">
        <pc:chgData name="Yoel Kortick" userId="167978f5-7f40-4909-85d5-d4149554ad4e" providerId="ADAL" clId="{D3FB95A5-F073-41EC-B403-533C8A3F2C61}" dt="2024-01-10T13:02:43.501" v="3377"/>
        <pc:sldMkLst>
          <pc:docMk/>
          <pc:sldMk cId="793000041" sldId="2166"/>
        </pc:sldMkLst>
      </pc:sldChg>
      <pc:sldChg chg="addSp delSp modSp add mod">
        <pc:chgData name="Yoel Kortick" userId="167978f5-7f40-4909-85d5-d4149554ad4e" providerId="ADAL" clId="{D3FB95A5-F073-41EC-B403-533C8A3F2C61}" dt="2024-01-10T13:02:43.501" v="3377"/>
        <pc:sldMkLst>
          <pc:docMk/>
          <pc:sldMk cId="3913971314" sldId="2167"/>
        </pc:sldMkLst>
      </pc:sldChg>
      <pc:sldChg chg="addSp delSp modSp add mod">
        <pc:chgData name="Yoel Kortick" userId="167978f5-7f40-4909-85d5-d4149554ad4e" providerId="ADAL" clId="{D3FB95A5-F073-41EC-B403-533C8A3F2C61}" dt="2024-01-10T13:02:43.501" v="3377"/>
        <pc:sldMkLst>
          <pc:docMk/>
          <pc:sldMk cId="2223758411" sldId="2168"/>
        </pc:sldMkLst>
      </pc:sldChg>
    </pc:docChg>
  </pc:docChgLst>
  <pc:docChgLst>
    <pc:chgData name="Yoel Kortick" userId="167978f5-7f40-4909-85d5-d4149554ad4e" providerId="ADAL" clId="{C73727E4-2A77-4F9F-85D3-A39B66BC7A8C}"/>
    <pc:docChg chg="undo custSel addSld delSld modSld">
      <pc:chgData name="Yoel Kortick" userId="167978f5-7f40-4909-85d5-d4149554ad4e" providerId="ADAL" clId="{C73727E4-2A77-4F9F-85D3-A39B66BC7A8C}" dt="2025-03-09T15:58:14.384" v="2832" actId="20577"/>
      <pc:docMkLst>
        <pc:docMk/>
      </pc:docMkLst>
      <pc:sldChg chg="modSp mod">
        <pc:chgData name="Yoel Kortick" userId="167978f5-7f40-4909-85d5-d4149554ad4e" providerId="ADAL" clId="{C73727E4-2A77-4F9F-85D3-A39B66BC7A8C}" dt="2025-03-09T14:34:45.615" v="50" actId="255"/>
        <pc:sldMkLst>
          <pc:docMk/>
          <pc:sldMk cId="3267142644" sldId="1724"/>
        </pc:sldMkLst>
        <pc:spChg chg="mod">
          <ac:chgData name="Yoel Kortick" userId="167978f5-7f40-4909-85d5-d4149554ad4e" providerId="ADAL" clId="{C73727E4-2A77-4F9F-85D3-A39B66BC7A8C}" dt="2025-03-09T14:34:45.615" v="50" actId="255"/>
          <ac:spMkLst>
            <pc:docMk/>
            <pc:sldMk cId="3267142644" sldId="1724"/>
            <ac:spMk id="63" creationId="{2818E309-CE24-45E0-8F37-EFD6121F7540}"/>
          </ac:spMkLst>
        </pc:spChg>
      </pc:sldChg>
      <pc:sldChg chg="modSp add mod">
        <pc:chgData name="Yoel Kortick" userId="167978f5-7f40-4909-85d5-d4149554ad4e" providerId="ADAL" clId="{C73727E4-2A77-4F9F-85D3-A39B66BC7A8C}" dt="2025-03-09T14:33:48.919" v="14" actId="20577"/>
        <pc:sldMkLst>
          <pc:docMk/>
          <pc:sldMk cId="400715250" sldId="2218"/>
        </pc:sldMkLst>
        <pc:spChg chg="mod">
          <ac:chgData name="Yoel Kortick" userId="167978f5-7f40-4909-85d5-d4149554ad4e" providerId="ADAL" clId="{C73727E4-2A77-4F9F-85D3-A39B66BC7A8C}" dt="2025-03-09T14:33:48.919" v="14" actId="20577"/>
          <ac:spMkLst>
            <pc:docMk/>
            <pc:sldMk cId="400715250" sldId="2218"/>
            <ac:spMk id="3" creationId="{D610D275-DA72-2361-4DEC-792918DAEF56}"/>
          </ac:spMkLst>
        </pc:spChg>
      </pc:sldChg>
      <pc:sldChg chg="modSp add mod">
        <pc:chgData name="Yoel Kortick" userId="167978f5-7f40-4909-85d5-d4149554ad4e" providerId="ADAL" clId="{C73727E4-2A77-4F9F-85D3-A39B66BC7A8C}" dt="2025-03-09T15:53:14.811" v="2544" actId="6549"/>
        <pc:sldMkLst>
          <pc:docMk/>
          <pc:sldMk cId="3212390015" sldId="2219"/>
        </pc:sldMkLst>
        <pc:spChg chg="mod">
          <ac:chgData name="Yoel Kortick" userId="167978f5-7f40-4909-85d5-d4149554ad4e" providerId="ADAL" clId="{C73727E4-2A77-4F9F-85D3-A39B66BC7A8C}" dt="2025-03-09T14:34:01.509" v="29" actId="27636"/>
          <ac:spMkLst>
            <pc:docMk/>
            <pc:sldMk cId="3212390015" sldId="2219"/>
            <ac:spMk id="3" creationId="{75080936-B818-75BC-5FE9-F1E40FDFCB31}"/>
          </ac:spMkLst>
        </pc:spChg>
        <pc:spChg chg="mod">
          <ac:chgData name="Yoel Kortick" userId="167978f5-7f40-4909-85d5-d4149554ad4e" providerId="ADAL" clId="{C73727E4-2A77-4F9F-85D3-A39B66BC7A8C}" dt="2025-03-09T15:53:14.811" v="2544" actId="6549"/>
          <ac:spMkLst>
            <pc:docMk/>
            <pc:sldMk cId="3212390015" sldId="2219"/>
            <ac:spMk id="10" creationId="{567CA260-7A6D-488B-07FD-5B2FACF244A4}"/>
          </ac:spMkLst>
        </pc:spChg>
      </pc:sldChg>
      <pc:sldChg chg="modSp add mod">
        <pc:chgData name="Yoel Kortick" userId="167978f5-7f40-4909-85d5-d4149554ad4e" providerId="ADAL" clId="{C73727E4-2A77-4F9F-85D3-A39B66BC7A8C}" dt="2025-03-09T15:55:00.719" v="2720" actId="255"/>
        <pc:sldMkLst>
          <pc:docMk/>
          <pc:sldMk cId="2450771870" sldId="2220"/>
        </pc:sldMkLst>
        <pc:spChg chg="mod">
          <ac:chgData name="Yoel Kortick" userId="167978f5-7f40-4909-85d5-d4149554ad4e" providerId="ADAL" clId="{C73727E4-2A77-4F9F-85D3-A39B66BC7A8C}" dt="2025-03-09T15:55:00.719" v="2720" actId="255"/>
          <ac:spMkLst>
            <pc:docMk/>
            <pc:sldMk cId="2450771870" sldId="2220"/>
            <ac:spMk id="10" creationId="{7962D87A-6AD4-A4CB-FB83-E3334ADDF1E0}"/>
          </ac:spMkLst>
        </pc:spChg>
      </pc:sldChg>
      <pc:sldChg chg="addSp modSp add mod">
        <pc:chgData name="Yoel Kortick" userId="167978f5-7f40-4909-85d5-d4149554ad4e" providerId="ADAL" clId="{C73727E4-2A77-4F9F-85D3-A39B66BC7A8C}" dt="2025-03-09T15:07:10.069" v="1099" actId="208"/>
        <pc:sldMkLst>
          <pc:docMk/>
          <pc:sldMk cId="2001115990" sldId="2221"/>
        </pc:sldMkLst>
        <pc:spChg chg="add mod">
          <ac:chgData name="Yoel Kortick" userId="167978f5-7f40-4909-85d5-d4149554ad4e" providerId="ADAL" clId="{C73727E4-2A77-4F9F-85D3-A39B66BC7A8C}" dt="2025-03-09T15:07:10.069" v="1099" actId="208"/>
          <ac:spMkLst>
            <pc:docMk/>
            <pc:sldMk cId="2001115990" sldId="2221"/>
            <ac:spMk id="2" creationId="{79C32A4B-B672-F2D3-3828-8C6C29CBB1DC}"/>
          </ac:spMkLst>
        </pc:spChg>
        <pc:spChg chg="mod">
          <ac:chgData name="Yoel Kortick" userId="167978f5-7f40-4909-85d5-d4149554ad4e" providerId="ADAL" clId="{C73727E4-2A77-4F9F-85D3-A39B66BC7A8C}" dt="2025-03-09T15:07:00.844" v="1098" actId="1036"/>
          <ac:spMkLst>
            <pc:docMk/>
            <pc:sldMk cId="2001115990" sldId="2221"/>
            <ac:spMk id="10" creationId="{B3E3FAFB-995C-108F-E85F-AD2E6FC10FE5}"/>
          </ac:spMkLst>
        </pc:spChg>
      </pc:sldChg>
      <pc:sldChg chg="addSp modSp add mod">
        <pc:chgData name="Yoel Kortick" userId="167978f5-7f40-4909-85d5-d4149554ad4e" providerId="ADAL" clId="{C73727E4-2A77-4F9F-85D3-A39B66BC7A8C}" dt="2025-03-09T15:07:44.589" v="1117" actId="1036"/>
        <pc:sldMkLst>
          <pc:docMk/>
          <pc:sldMk cId="2670581775" sldId="2222"/>
        </pc:sldMkLst>
        <pc:spChg chg="add mod">
          <ac:chgData name="Yoel Kortick" userId="167978f5-7f40-4909-85d5-d4149554ad4e" providerId="ADAL" clId="{C73727E4-2A77-4F9F-85D3-A39B66BC7A8C}" dt="2025-03-09T15:07:44.589" v="1117" actId="1036"/>
          <ac:spMkLst>
            <pc:docMk/>
            <pc:sldMk cId="2670581775" sldId="2222"/>
            <ac:spMk id="5" creationId="{7207BC64-E081-3A85-D420-8897D46FE38C}"/>
          </ac:spMkLst>
        </pc:spChg>
        <pc:spChg chg="add mod">
          <ac:chgData name="Yoel Kortick" userId="167978f5-7f40-4909-85d5-d4149554ad4e" providerId="ADAL" clId="{C73727E4-2A77-4F9F-85D3-A39B66BC7A8C}" dt="2025-03-09T15:07:16.369" v="1100"/>
          <ac:spMkLst>
            <pc:docMk/>
            <pc:sldMk cId="2670581775" sldId="2222"/>
            <ac:spMk id="6" creationId="{8FA62BCD-79CA-CD3D-BE07-68FE38732661}"/>
          </ac:spMkLst>
        </pc:spChg>
        <pc:spChg chg="mod">
          <ac:chgData name="Yoel Kortick" userId="167978f5-7f40-4909-85d5-d4149554ad4e" providerId="ADAL" clId="{C73727E4-2A77-4F9F-85D3-A39B66BC7A8C}" dt="2025-03-09T15:07:21.071" v="1104" actId="1036"/>
          <ac:spMkLst>
            <pc:docMk/>
            <pc:sldMk cId="2670581775" sldId="2222"/>
            <ac:spMk id="10" creationId="{CA6F0669-18ED-66F1-C500-B47BB247D7C7}"/>
          </ac:spMkLst>
        </pc:spChg>
        <pc:picChg chg="add mod">
          <ac:chgData name="Yoel Kortick" userId="167978f5-7f40-4909-85d5-d4149554ad4e" providerId="ADAL" clId="{C73727E4-2A77-4F9F-85D3-A39B66BC7A8C}" dt="2025-03-09T15:07:44.589" v="1117" actId="1036"/>
          <ac:picMkLst>
            <pc:docMk/>
            <pc:sldMk cId="2670581775" sldId="2222"/>
            <ac:picMk id="4" creationId="{B23D494B-3C9A-071F-ED06-AF8154967D64}"/>
          </ac:picMkLst>
        </pc:picChg>
      </pc:sldChg>
      <pc:sldChg chg="addSp delSp modSp add mod">
        <pc:chgData name="Yoel Kortick" userId="167978f5-7f40-4909-85d5-d4149554ad4e" providerId="ADAL" clId="{C73727E4-2A77-4F9F-85D3-A39B66BC7A8C}" dt="2025-03-09T15:07:36.904" v="1113" actId="1036"/>
        <pc:sldMkLst>
          <pc:docMk/>
          <pc:sldMk cId="572403710" sldId="2223"/>
        </pc:sldMkLst>
        <pc:spChg chg="mod">
          <ac:chgData name="Yoel Kortick" userId="167978f5-7f40-4909-85d5-d4149554ad4e" providerId="ADAL" clId="{C73727E4-2A77-4F9F-85D3-A39B66BC7A8C}" dt="2025-03-09T15:07:36.904" v="1113" actId="1036"/>
          <ac:spMkLst>
            <pc:docMk/>
            <pc:sldMk cId="572403710" sldId="2223"/>
            <ac:spMk id="5" creationId="{C9C02162-AE1F-72A7-26AF-DBAC5D8ACE1A}"/>
          </ac:spMkLst>
        </pc:spChg>
        <pc:spChg chg="add mod">
          <ac:chgData name="Yoel Kortick" userId="167978f5-7f40-4909-85d5-d4149554ad4e" providerId="ADAL" clId="{C73727E4-2A77-4F9F-85D3-A39B66BC7A8C}" dt="2025-03-09T15:07:26.399" v="1105"/>
          <ac:spMkLst>
            <pc:docMk/>
            <pc:sldMk cId="572403710" sldId="2223"/>
            <ac:spMk id="7" creationId="{8F177AA7-11CD-6E99-10C7-E7971A4900F8}"/>
          </ac:spMkLst>
        </pc:spChg>
        <pc:spChg chg="mod">
          <ac:chgData name="Yoel Kortick" userId="167978f5-7f40-4909-85d5-d4149554ad4e" providerId="ADAL" clId="{C73727E4-2A77-4F9F-85D3-A39B66BC7A8C}" dt="2025-03-09T15:07:30.558" v="1109" actId="1036"/>
          <ac:spMkLst>
            <pc:docMk/>
            <pc:sldMk cId="572403710" sldId="2223"/>
            <ac:spMk id="10" creationId="{B288965F-C373-6C10-A0D0-BEFA1AEAA4FA}"/>
          </ac:spMkLst>
        </pc:spChg>
        <pc:picChg chg="add mod ord">
          <ac:chgData name="Yoel Kortick" userId="167978f5-7f40-4909-85d5-d4149554ad4e" providerId="ADAL" clId="{C73727E4-2A77-4F9F-85D3-A39B66BC7A8C}" dt="2025-03-09T15:07:36.904" v="1113" actId="1036"/>
          <ac:picMkLst>
            <pc:docMk/>
            <pc:sldMk cId="572403710" sldId="2223"/>
            <ac:picMk id="6" creationId="{2055838F-C4AE-40C1-FA9C-E7DA47A3556D}"/>
          </ac:picMkLst>
        </pc:picChg>
      </pc:sldChg>
      <pc:sldChg chg="addSp delSp modSp add mod">
        <pc:chgData name="Yoel Kortick" userId="167978f5-7f40-4909-85d5-d4149554ad4e" providerId="ADAL" clId="{C73727E4-2A77-4F9F-85D3-A39B66BC7A8C}" dt="2025-03-09T15:07:57.349" v="1122"/>
        <pc:sldMkLst>
          <pc:docMk/>
          <pc:sldMk cId="784232936" sldId="2224"/>
        </pc:sldMkLst>
        <pc:spChg chg="add mod">
          <ac:chgData name="Yoel Kortick" userId="167978f5-7f40-4909-85d5-d4149554ad4e" providerId="ADAL" clId="{C73727E4-2A77-4F9F-85D3-A39B66BC7A8C}" dt="2025-03-09T15:07:54.849" v="1121" actId="1036"/>
          <ac:spMkLst>
            <pc:docMk/>
            <pc:sldMk cId="784232936" sldId="2224"/>
            <ac:spMk id="2" creationId="{0E0A2781-6BCC-8405-C818-E18D8CF3E4A8}"/>
          </ac:spMkLst>
        </pc:spChg>
        <pc:spChg chg="mod">
          <ac:chgData name="Yoel Kortick" userId="167978f5-7f40-4909-85d5-d4149554ad4e" providerId="ADAL" clId="{C73727E4-2A77-4F9F-85D3-A39B66BC7A8C}" dt="2025-03-09T15:07:54.849" v="1121" actId="1036"/>
          <ac:spMkLst>
            <pc:docMk/>
            <pc:sldMk cId="784232936" sldId="2224"/>
            <ac:spMk id="5" creationId="{9345A2BC-D02A-C250-6B78-71478FC17046}"/>
          </ac:spMkLst>
        </pc:spChg>
        <pc:spChg chg="add mod">
          <ac:chgData name="Yoel Kortick" userId="167978f5-7f40-4909-85d5-d4149554ad4e" providerId="ADAL" clId="{C73727E4-2A77-4F9F-85D3-A39B66BC7A8C}" dt="2025-03-09T15:07:57.349" v="1122"/>
          <ac:spMkLst>
            <pc:docMk/>
            <pc:sldMk cId="784232936" sldId="2224"/>
            <ac:spMk id="8" creationId="{E43A07B5-D751-7B81-C0E3-349E80EB97E2}"/>
          </ac:spMkLst>
        </pc:spChg>
        <pc:spChg chg="mod">
          <ac:chgData name="Yoel Kortick" userId="167978f5-7f40-4909-85d5-d4149554ad4e" providerId="ADAL" clId="{C73727E4-2A77-4F9F-85D3-A39B66BC7A8C}" dt="2025-03-09T15:07:54.849" v="1121" actId="1036"/>
          <ac:spMkLst>
            <pc:docMk/>
            <pc:sldMk cId="784232936" sldId="2224"/>
            <ac:spMk id="10" creationId="{CB4BE9F4-4917-1F17-8B77-1FEB2D969ED4}"/>
          </ac:spMkLst>
        </pc:spChg>
        <pc:picChg chg="add mod ord">
          <ac:chgData name="Yoel Kortick" userId="167978f5-7f40-4909-85d5-d4149554ad4e" providerId="ADAL" clId="{C73727E4-2A77-4F9F-85D3-A39B66BC7A8C}" dt="2025-03-09T15:07:54.849" v="1121" actId="1036"/>
          <ac:picMkLst>
            <pc:docMk/>
            <pc:sldMk cId="784232936" sldId="2224"/>
            <ac:picMk id="7" creationId="{7570046A-CEDC-9246-DC24-B2A33DDF5727}"/>
          </ac:picMkLst>
        </pc:picChg>
      </pc:sldChg>
      <pc:sldChg chg="addSp delSp modSp add mod">
        <pc:chgData name="Yoel Kortick" userId="167978f5-7f40-4909-85d5-d4149554ad4e" providerId="ADAL" clId="{C73727E4-2A77-4F9F-85D3-A39B66BC7A8C}" dt="2025-03-09T15:08:09.596" v="1127"/>
        <pc:sldMkLst>
          <pc:docMk/>
          <pc:sldMk cId="1444398952" sldId="2225"/>
        </pc:sldMkLst>
        <pc:spChg chg="mod">
          <ac:chgData name="Yoel Kortick" userId="167978f5-7f40-4909-85d5-d4149554ad4e" providerId="ADAL" clId="{C73727E4-2A77-4F9F-85D3-A39B66BC7A8C}" dt="2025-03-09T15:08:04.477" v="1126" actId="1036"/>
          <ac:spMkLst>
            <pc:docMk/>
            <pc:sldMk cId="1444398952" sldId="2225"/>
            <ac:spMk id="5" creationId="{CB67C55E-58BA-6971-CE23-0829272FE4DE}"/>
          </ac:spMkLst>
        </pc:spChg>
        <pc:spChg chg="add mod">
          <ac:chgData name="Yoel Kortick" userId="167978f5-7f40-4909-85d5-d4149554ad4e" providerId="ADAL" clId="{C73727E4-2A77-4F9F-85D3-A39B66BC7A8C}" dt="2025-03-09T15:08:04.477" v="1126" actId="1036"/>
          <ac:spMkLst>
            <pc:docMk/>
            <pc:sldMk cId="1444398952" sldId="2225"/>
            <ac:spMk id="8" creationId="{EF3618CA-E8FC-34A8-400A-9A2F3553485F}"/>
          </ac:spMkLst>
        </pc:spChg>
        <pc:spChg chg="mod">
          <ac:chgData name="Yoel Kortick" userId="167978f5-7f40-4909-85d5-d4149554ad4e" providerId="ADAL" clId="{C73727E4-2A77-4F9F-85D3-A39B66BC7A8C}" dt="2025-03-09T15:08:04.477" v="1126" actId="1036"/>
          <ac:spMkLst>
            <pc:docMk/>
            <pc:sldMk cId="1444398952" sldId="2225"/>
            <ac:spMk id="10" creationId="{89E9A442-3075-C7AD-CD02-E3A8177B5236}"/>
          </ac:spMkLst>
        </pc:spChg>
        <pc:spChg chg="add mod">
          <ac:chgData name="Yoel Kortick" userId="167978f5-7f40-4909-85d5-d4149554ad4e" providerId="ADAL" clId="{C73727E4-2A77-4F9F-85D3-A39B66BC7A8C}" dt="2025-03-09T15:08:09.596" v="1127"/>
          <ac:spMkLst>
            <pc:docMk/>
            <pc:sldMk cId="1444398952" sldId="2225"/>
            <ac:spMk id="11" creationId="{4842461A-C6D3-2726-2294-DD3593FCC8E5}"/>
          </ac:spMkLst>
        </pc:spChg>
        <pc:picChg chg="add mod ord">
          <ac:chgData name="Yoel Kortick" userId="167978f5-7f40-4909-85d5-d4149554ad4e" providerId="ADAL" clId="{C73727E4-2A77-4F9F-85D3-A39B66BC7A8C}" dt="2025-03-09T15:08:04.477" v="1126" actId="1036"/>
          <ac:picMkLst>
            <pc:docMk/>
            <pc:sldMk cId="1444398952" sldId="2225"/>
            <ac:picMk id="6" creationId="{B2F15663-1A22-AAD0-C67A-CBA518FEBDCE}"/>
          </ac:picMkLst>
        </pc:picChg>
      </pc:sldChg>
      <pc:sldChg chg="addSp delSp modSp add mod">
        <pc:chgData name="Yoel Kortick" userId="167978f5-7f40-4909-85d5-d4149554ad4e" providerId="ADAL" clId="{C73727E4-2A77-4F9F-85D3-A39B66BC7A8C}" dt="2025-03-09T15:57:58.770" v="2808" actId="20577"/>
        <pc:sldMkLst>
          <pc:docMk/>
          <pc:sldMk cId="2280051516" sldId="2226"/>
        </pc:sldMkLst>
        <pc:spChg chg="mod">
          <ac:chgData name="Yoel Kortick" userId="167978f5-7f40-4909-85d5-d4149554ad4e" providerId="ADAL" clId="{C73727E4-2A77-4F9F-85D3-A39B66BC7A8C}" dt="2025-03-09T15:08:19.729" v="1131" actId="1036"/>
          <ac:spMkLst>
            <pc:docMk/>
            <pc:sldMk cId="2280051516" sldId="2226"/>
            <ac:spMk id="5" creationId="{FE6DA8D0-194D-652A-05C7-7DEFE487A24D}"/>
          </ac:spMkLst>
        </pc:spChg>
        <pc:spChg chg="add mod">
          <ac:chgData name="Yoel Kortick" userId="167978f5-7f40-4909-85d5-d4149554ad4e" providerId="ADAL" clId="{C73727E4-2A77-4F9F-85D3-A39B66BC7A8C}" dt="2025-03-09T15:08:24.440" v="1132"/>
          <ac:spMkLst>
            <pc:docMk/>
            <pc:sldMk cId="2280051516" sldId="2226"/>
            <ac:spMk id="7" creationId="{5116DAF1-E24F-93B1-2C8A-BAFA940F9DCE}"/>
          </ac:spMkLst>
        </pc:spChg>
        <pc:spChg chg="mod">
          <ac:chgData name="Yoel Kortick" userId="167978f5-7f40-4909-85d5-d4149554ad4e" providerId="ADAL" clId="{C73727E4-2A77-4F9F-85D3-A39B66BC7A8C}" dt="2025-03-09T15:08:19.729" v="1131" actId="1036"/>
          <ac:spMkLst>
            <pc:docMk/>
            <pc:sldMk cId="2280051516" sldId="2226"/>
            <ac:spMk id="8" creationId="{81F67490-2E46-4DB8-1343-0D1C7D7D0CC8}"/>
          </ac:spMkLst>
        </pc:spChg>
        <pc:spChg chg="mod">
          <ac:chgData name="Yoel Kortick" userId="167978f5-7f40-4909-85d5-d4149554ad4e" providerId="ADAL" clId="{C73727E4-2A77-4F9F-85D3-A39B66BC7A8C}" dt="2025-03-09T15:57:58.770" v="2808" actId="20577"/>
          <ac:spMkLst>
            <pc:docMk/>
            <pc:sldMk cId="2280051516" sldId="2226"/>
            <ac:spMk id="10" creationId="{23B4D856-5183-0604-3F66-88EE8C4203BD}"/>
          </ac:spMkLst>
        </pc:spChg>
        <pc:spChg chg="add mod">
          <ac:chgData name="Yoel Kortick" userId="167978f5-7f40-4909-85d5-d4149554ad4e" providerId="ADAL" clId="{C73727E4-2A77-4F9F-85D3-A39B66BC7A8C}" dt="2025-03-09T15:57:33.199" v="2798" actId="1035"/>
          <ac:spMkLst>
            <pc:docMk/>
            <pc:sldMk cId="2280051516" sldId="2226"/>
            <ac:spMk id="12" creationId="{574F9E4A-9B42-C002-FEE5-3D19852FF5C7}"/>
          </ac:spMkLst>
        </pc:spChg>
        <pc:spChg chg="add mod">
          <ac:chgData name="Yoel Kortick" userId="167978f5-7f40-4909-85d5-d4149554ad4e" providerId="ADAL" clId="{C73727E4-2A77-4F9F-85D3-A39B66BC7A8C}" dt="2025-03-09T15:57:33.199" v="2798" actId="1035"/>
          <ac:spMkLst>
            <pc:docMk/>
            <pc:sldMk cId="2280051516" sldId="2226"/>
            <ac:spMk id="13" creationId="{1A32DDAE-03F4-7467-258C-2EA0371FCE13}"/>
          </ac:spMkLst>
        </pc:spChg>
        <pc:picChg chg="add mod ord">
          <ac:chgData name="Yoel Kortick" userId="167978f5-7f40-4909-85d5-d4149554ad4e" providerId="ADAL" clId="{C73727E4-2A77-4F9F-85D3-A39B66BC7A8C}" dt="2025-03-09T15:08:19.729" v="1131" actId="1036"/>
          <ac:picMkLst>
            <pc:docMk/>
            <pc:sldMk cId="2280051516" sldId="2226"/>
            <ac:picMk id="4" creationId="{12565A82-2AE6-B69A-3FCC-D733A4DD1C8C}"/>
          </ac:picMkLst>
        </pc:picChg>
        <pc:picChg chg="add mod">
          <ac:chgData name="Yoel Kortick" userId="167978f5-7f40-4909-85d5-d4149554ad4e" providerId="ADAL" clId="{C73727E4-2A77-4F9F-85D3-A39B66BC7A8C}" dt="2025-03-09T15:57:41.199" v="2799" actId="208"/>
          <ac:picMkLst>
            <pc:docMk/>
            <pc:sldMk cId="2280051516" sldId="2226"/>
            <ac:picMk id="11" creationId="{AC96F724-0D0D-F925-2BF2-B89A916DF78E}"/>
          </ac:picMkLst>
        </pc:picChg>
      </pc:sldChg>
      <pc:sldChg chg="modSp add mod">
        <pc:chgData name="Yoel Kortick" userId="167978f5-7f40-4909-85d5-d4149554ad4e" providerId="ADAL" clId="{C73727E4-2A77-4F9F-85D3-A39B66BC7A8C}" dt="2025-03-09T15:58:14.384" v="2832" actId="20577"/>
        <pc:sldMkLst>
          <pc:docMk/>
          <pc:sldMk cId="2544535521" sldId="2227"/>
        </pc:sldMkLst>
        <pc:spChg chg="mod">
          <ac:chgData name="Yoel Kortick" userId="167978f5-7f40-4909-85d5-d4149554ad4e" providerId="ADAL" clId="{C73727E4-2A77-4F9F-85D3-A39B66BC7A8C}" dt="2025-03-09T15:08:54.084" v="1136" actId="20577"/>
          <ac:spMkLst>
            <pc:docMk/>
            <pc:sldMk cId="2544535521" sldId="2227"/>
            <ac:spMk id="2" creationId="{D80FF108-FCBA-70CE-0CD9-B2825F757734}"/>
          </ac:spMkLst>
        </pc:spChg>
        <pc:spChg chg="mod">
          <ac:chgData name="Yoel Kortick" userId="167978f5-7f40-4909-85d5-d4149554ad4e" providerId="ADAL" clId="{C73727E4-2A77-4F9F-85D3-A39B66BC7A8C}" dt="2025-03-09T15:58:14.384" v="2832" actId="20577"/>
          <ac:spMkLst>
            <pc:docMk/>
            <pc:sldMk cId="2544535521" sldId="2227"/>
            <ac:spMk id="10" creationId="{AE779E87-C241-4CF7-BEED-51C998ED5482}"/>
          </ac:spMkLst>
        </pc:spChg>
      </pc:sldChg>
      <pc:sldChg chg="addSp delSp modSp add mod">
        <pc:chgData name="Yoel Kortick" userId="167978f5-7f40-4909-85d5-d4149554ad4e" providerId="ADAL" clId="{C73727E4-2A77-4F9F-85D3-A39B66BC7A8C}" dt="2025-03-09T15:12:51.529" v="1174" actId="208"/>
        <pc:sldMkLst>
          <pc:docMk/>
          <pc:sldMk cId="3195955892" sldId="2228"/>
        </pc:sldMkLst>
        <pc:spChg chg="mod">
          <ac:chgData name="Yoel Kortick" userId="167978f5-7f40-4909-85d5-d4149554ad4e" providerId="ADAL" clId="{C73727E4-2A77-4F9F-85D3-A39B66BC7A8C}" dt="2025-03-09T15:08:59.648" v="1139" actId="20577"/>
          <ac:spMkLst>
            <pc:docMk/>
            <pc:sldMk cId="3195955892" sldId="2228"/>
            <ac:spMk id="6" creationId="{8ADDFF00-39CC-B363-062B-62DF8EBE72BE}"/>
          </ac:spMkLst>
        </pc:spChg>
        <pc:picChg chg="add mod ord">
          <ac:chgData name="Yoel Kortick" userId="167978f5-7f40-4909-85d5-d4149554ad4e" providerId="ADAL" clId="{C73727E4-2A77-4F9F-85D3-A39B66BC7A8C}" dt="2025-03-09T15:12:51.529" v="1174" actId="208"/>
          <ac:picMkLst>
            <pc:docMk/>
            <pc:sldMk cId="3195955892" sldId="2228"/>
            <ac:picMk id="7" creationId="{44B8DC5D-DBD7-0DE4-C163-E0ACCD6BFE2A}"/>
          </ac:picMkLst>
        </pc:picChg>
      </pc:sldChg>
      <pc:sldChg chg="addSp delSp modSp add mod">
        <pc:chgData name="Yoel Kortick" userId="167978f5-7f40-4909-85d5-d4149554ad4e" providerId="ADAL" clId="{C73727E4-2A77-4F9F-85D3-A39B66BC7A8C}" dt="2025-03-09T15:13:48.004" v="1201" actId="208"/>
        <pc:sldMkLst>
          <pc:docMk/>
          <pc:sldMk cId="3250538388" sldId="2229"/>
        </pc:sldMkLst>
        <pc:spChg chg="mod">
          <ac:chgData name="Yoel Kortick" userId="167978f5-7f40-4909-85d5-d4149554ad4e" providerId="ADAL" clId="{C73727E4-2A77-4F9F-85D3-A39B66BC7A8C}" dt="2025-03-09T15:13:45.300" v="1200" actId="1037"/>
          <ac:spMkLst>
            <pc:docMk/>
            <pc:sldMk cId="3250538388" sldId="2229"/>
            <ac:spMk id="5" creationId="{1B93528B-AA6E-5C74-0507-A455CA168DC7}"/>
          </ac:spMkLst>
        </pc:spChg>
        <pc:spChg chg="mod">
          <ac:chgData name="Yoel Kortick" userId="167978f5-7f40-4909-85d5-d4149554ad4e" providerId="ADAL" clId="{C73727E4-2A77-4F9F-85D3-A39B66BC7A8C}" dt="2025-03-09T15:09:05.064" v="1142" actId="20577"/>
          <ac:spMkLst>
            <pc:docMk/>
            <pc:sldMk cId="3250538388" sldId="2229"/>
            <ac:spMk id="7" creationId="{F6388EBF-C743-0DD8-60B7-E895D15BDE01}"/>
          </ac:spMkLst>
        </pc:spChg>
        <pc:picChg chg="add mod ord">
          <ac:chgData name="Yoel Kortick" userId="167978f5-7f40-4909-85d5-d4149554ad4e" providerId="ADAL" clId="{C73727E4-2A77-4F9F-85D3-A39B66BC7A8C}" dt="2025-03-09T15:13:48.004" v="1201" actId="208"/>
          <ac:picMkLst>
            <pc:docMk/>
            <pc:sldMk cId="3250538388" sldId="2229"/>
            <ac:picMk id="4" creationId="{9B81A6B2-2402-8B2C-B2BA-88231E1E956B}"/>
          </ac:picMkLst>
        </pc:picChg>
      </pc:sldChg>
      <pc:sldChg chg="addSp delSp modSp add mod">
        <pc:chgData name="Yoel Kortick" userId="167978f5-7f40-4909-85d5-d4149554ad4e" providerId="ADAL" clId="{C73727E4-2A77-4F9F-85D3-A39B66BC7A8C}" dt="2025-03-09T15:14:47.542" v="1226" actId="1036"/>
        <pc:sldMkLst>
          <pc:docMk/>
          <pc:sldMk cId="1724104711" sldId="2230"/>
        </pc:sldMkLst>
        <pc:spChg chg="mod">
          <ac:chgData name="Yoel Kortick" userId="167978f5-7f40-4909-85d5-d4149554ad4e" providerId="ADAL" clId="{C73727E4-2A77-4F9F-85D3-A39B66BC7A8C}" dt="2025-03-09T15:14:09.513" v="1202"/>
          <ac:spMkLst>
            <pc:docMk/>
            <pc:sldMk cId="1724104711" sldId="2230"/>
            <ac:spMk id="2" creationId="{DD8B8D17-433B-7CB1-DB58-49BF6ACA3228}"/>
          </ac:spMkLst>
        </pc:spChg>
        <pc:spChg chg="mod">
          <ac:chgData name="Yoel Kortick" userId="167978f5-7f40-4909-85d5-d4149554ad4e" providerId="ADAL" clId="{C73727E4-2A77-4F9F-85D3-A39B66BC7A8C}" dt="2025-03-09T15:09:11.190" v="1145" actId="20577"/>
          <ac:spMkLst>
            <pc:docMk/>
            <pc:sldMk cId="1724104711" sldId="2230"/>
            <ac:spMk id="8" creationId="{0E55DA6D-50BE-4B24-2F2A-EB079BCB4AD8}"/>
          </ac:spMkLst>
        </pc:spChg>
        <pc:picChg chg="add mod ord">
          <ac:chgData name="Yoel Kortick" userId="167978f5-7f40-4909-85d5-d4149554ad4e" providerId="ADAL" clId="{C73727E4-2A77-4F9F-85D3-A39B66BC7A8C}" dt="2025-03-09T15:14:47.542" v="1226" actId="1036"/>
          <ac:picMkLst>
            <pc:docMk/>
            <pc:sldMk cId="1724104711" sldId="2230"/>
            <ac:picMk id="6" creationId="{FB7B6C4F-C26A-6888-9DAB-2DDF7C0CA82F}"/>
          </ac:picMkLst>
        </pc:picChg>
      </pc:sldChg>
      <pc:sldChg chg="addSp delSp modSp add mod">
        <pc:chgData name="Yoel Kortick" userId="167978f5-7f40-4909-85d5-d4149554ad4e" providerId="ADAL" clId="{C73727E4-2A77-4F9F-85D3-A39B66BC7A8C}" dt="2025-03-09T15:46:45.215" v="2013" actId="14100"/>
        <pc:sldMkLst>
          <pc:docMk/>
          <pc:sldMk cId="658024115" sldId="2231"/>
        </pc:sldMkLst>
        <pc:spChg chg="mod">
          <ac:chgData name="Yoel Kortick" userId="167978f5-7f40-4909-85d5-d4149554ad4e" providerId="ADAL" clId="{C73727E4-2A77-4F9F-85D3-A39B66BC7A8C}" dt="2025-03-09T15:19:25.583" v="1441" actId="1036"/>
          <ac:spMkLst>
            <pc:docMk/>
            <pc:sldMk cId="658024115" sldId="2231"/>
            <ac:spMk id="5" creationId="{E8975DAA-069F-DF7F-E956-2AA8673133A2}"/>
          </ac:spMkLst>
        </pc:spChg>
        <pc:spChg chg="mod">
          <ac:chgData name="Yoel Kortick" userId="167978f5-7f40-4909-85d5-d4149554ad4e" providerId="ADAL" clId="{C73727E4-2A77-4F9F-85D3-A39B66BC7A8C}" dt="2025-03-09T15:19:25.583" v="1441" actId="1036"/>
          <ac:spMkLst>
            <pc:docMk/>
            <pc:sldMk cId="658024115" sldId="2231"/>
            <ac:spMk id="8" creationId="{900D2E26-8708-68A2-A164-26F7E1C59A68}"/>
          </ac:spMkLst>
        </pc:spChg>
        <pc:spChg chg="mod">
          <ac:chgData name="Yoel Kortick" userId="167978f5-7f40-4909-85d5-d4149554ad4e" providerId="ADAL" clId="{C73727E4-2A77-4F9F-85D3-A39B66BC7A8C}" dt="2025-03-09T15:46:45.215" v="2013" actId="14100"/>
          <ac:spMkLst>
            <pc:docMk/>
            <pc:sldMk cId="658024115" sldId="2231"/>
            <ac:spMk id="10" creationId="{F3668FAD-725C-6C31-6740-A86DA7AE87A8}"/>
          </ac:spMkLst>
        </pc:spChg>
        <pc:spChg chg="mod">
          <ac:chgData name="Yoel Kortick" userId="167978f5-7f40-4909-85d5-d4149554ad4e" providerId="ADAL" clId="{C73727E4-2A77-4F9F-85D3-A39B66BC7A8C}" dt="2025-03-09T15:09:17.701" v="1148" actId="20577"/>
          <ac:spMkLst>
            <pc:docMk/>
            <pc:sldMk cId="658024115" sldId="2231"/>
            <ac:spMk id="11" creationId="{4AA3CF3F-9133-AE36-BCB4-819CA0B2D8D1}"/>
          </ac:spMkLst>
        </pc:spChg>
        <pc:spChg chg="add mod">
          <ac:chgData name="Yoel Kortick" userId="167978f5-7f40-4909-85d5-d4149554ad4e" providerId="ADAL" clId="{C73727E4-2A77-4F9F-85D3-A39B66BC7A8C}" dt="2025-03-09T15:19:25.583" v="1441" actId="1036"/>
          <ac:spMkLst>
            <pc:docMk/>
            <pc:sldMk cId="658024115" sldId="2231"/>
            <ac:spMk id="12" creationId="{3D7ACC3B-61FF-0B9F-7E58-BF9E6292C375}"/>
          </ac:spMkLst>
        </pc:spChg>
        <pc:spChg chg="add mod">
          <ac:chgData name="Yoel Kortick" userId="167978f5-7f40-4909-85d5-d4149554ad4e" providerId="ADAL" clId="{C73727E4-2A77-4F9F-85D3-A39B66BC7A8C}" dt="2025-03-09T15:19:25.583" v="1441" actId="1036"/>
          <ac:spMkLst>
            <pc:docMk/>
            <pc:sldMk cId="658024115" sldId="2231"/>
            <ac:spMk id="13" creationId="{C646729B-8B71-DD99-161E-0CA30F3BB566}"/>
          </ac:spMkLst>
        </pc:spChg>
        <pc:spChg chg="add mod">
          <ac:chgData name="Yoel Kortick" userId="167978f5-7f40-4909-85d5-d4149554ad4e" providerId="ADAL" clId="{C73727E4-2A77-4F9F-85D3-A39B66BC7A8C}" dt="2025-03-09T15:19:25.583" v="1441" actId="1036"/>
          <ac:spMkLst>
            <pc:docMk/>
            <pc:sldMk cId="658024115" sldId="2231"/>
            <ac:spMk id="16" creationId="{0287D6F7-5D75-C363-A333-E063465631B3}"/>
          </ac:spMkLst>
        </pc:spChg>
        <pc:spChg chg="add mod">
          <ac:chgData name="Yoel Kortick" userId="167978f5-7f40-4909-85d5-d4149554ad4e" providerId="ADAL" clId="{C73727E4-2A77-4F9F-85D3-A39B66BC7A8C}" dt="2025-03-09T15:19:25.583" v="1441" actId="1036"/>
          <ac:spMkLst>
            <pc:docMk/>
            <pc:sldMk cId="658024115" sldId="2231"/>
            <ac:spMk id="17" creationId="{FD1C28A5-C32E-8B72-C7F9-A772C52B06F0}"/>
          </ac:spMkLst>
        </pc:spChg>
        <pc:spChg chg="add mod">
          <ac:chgData name="Yoel Kortick" userId="167978f5-7f40-4909-85d5-d4149554ad4e" providerId="ADAL" clId="{C73727E4-2A77-4F9F-85D3-A39B66BC7A8C}" dt="2025-03-09T15:19:25.583" v="1441" actId="1036"/>
          <ac:spMkLst>
            <pc:docMk/>
            <pc:sldMk cId="658024115" sldId="2231"/>
            <ac:spMk id="18" creationId="{12D324EF-A54D-F00A-1CC0-1CBBB880EAF3}"/>
          </ac:spMkLst>
        </pc:spChg>
        <pc:spChg chg="add mod">
          <ac:chgData name="Yoel Kortick" userId="167978f5-7f40-4909-85d5-d4149554ad4e" providerId="ADAL" clId="{C73727E4-2A77-4F9F-85D3-A39B66BC7A8C}" dt="2025-03-09T15:19:25.583" v="1441" actId="1036"/>
          <ac:spMkLst>
            <pc:docMk/>
            <pc:sldMk cId="658024115" sldId="2231"/>
            <ac:spMk id="19" creationId="{DEA5F0F8-BEAF-1BF6-4D50-E188EE661040}"/>
          </ac:spMkLst>
        </pc:spChg>
        <pc:picChg chg="add mod ord">
          <ac:chgData name="Yoel Kortick" userId="167978f5-7f40-4909-85d5-d4149554ad4e" providerId="ADAL" clId="{C73727E4-2A77-4F9F-85D3-A39B66BC7A8C}" dt="2025-03-09T15:16:29.204" v="1242" actId="208"/>
          <ac:picMkLst>
            <pc:docMk/>
            <pc:sldMk cId="658024115" sldId="2231"/>
            <ac:picMk id="4" creationId="{3F233F80-C375-93DF-0ED0-976790412FEE}"/>
          </ac:picMkLst>
        </pc:picChg>
        <pc:picChg chg="add mod">
          <ac:chgData name="Yoel Kortick" userId="167978f5-7f40-4909-85d5-d4149554ad4e" providerId="ADAL" clId="{C73727E4-2A77-4F9F-85D3-A39B66BC7A8C}" dt="2025-03-09T15:19:25.583" v="1441" actId="1036"/>
          <ac:picMkLst>
            <pc:docMk/>
            <pc:sldMk cId="658024115" sldId="2231"/>
            <ac:picMk id="9" creationId="{5636A6FC-C88F-A426-9731-0036E83ADC70}"/>
          </ac:picMkLst>
        </pc:picChg>
        <pc:picChg chg="add mod">
          <ac:chgData name="Yoel Kortick" userId="167978f5-7f40-4909-85d5-d4149554ad4e" providerId="ADAL" clId="{C73727E4-2A77-4F9F-85D3-A39B66BC7A8C}" dt="2025-03-09T15:19:25.583" v="1441" actId="1036"/>
          <ac:picMkLst>
            <pc:docMk/>
            <pc:sldMk cId="658024115" sldId="2231"/>
            <ac:picMk id="15" creationId="{7B8BAEED-4A60-103A-DA65-FC19E8B2C833}"/>
          </ac:picMkLst>
        </pc:picChg>
      </pc:sldChg>
      <pc:sldChg chg="modSp add del mod">
        <pc:chgData name="Yoel Kortick" userId="167978f5-7f40-4909-85d5-d4149554ad4e" providerId="ADAL" clId="{C73727E4-2A77-4F9F-85D3-A39B66BC7A8C}" dt="2025-03-09T15:21:42.355" v="1544" actId="47"/>
        <pc:sldMkLst>
          <pc:docMk/>
          <pc:sldMk cId="2159610132" sldId="2232"/>
        </pc:sldMkLst>
      </pc:sldChg>
      <pc:sldChg chg="modSp add mod">
        <pc:chgData name="Yoel Kortick" userId="167978f5-7f40-4909-85d5-d4149554ad4e" providerId="ADAL" clId="{C73727E4-2A77-4F9F-85D3-A39B66BC7A8C}" dt="2025-03-09T15:23:53.728" v="1589" actId="20577"/>
        <pc:sldMkLst>
          <pc:docMk/>
          <pc:sldMk cId="3684372236" sldId="2232"/>
        </pc:sldMkLst>
        <pc:spChg chg="mod">
          <ac:chgData name="Yoel Kortick" userId="167978f5-7f40-4909-85d5-d4149554ad4e" providerId="ADAL" clId="{C73727E4-2A77-4F9F-85D3-A39B66BC7A8C}" dt="2025-03-09T15:22:20.416" v="1556" actId="1038"/>
          <ac:spMkLst>
            <pc:docMk/>
            <pc:sldMk cId="3684372236" sldId="2232"/>
            <ac:spMk id="2" creationId="{299190A0-C8D5-755F-AC3F-39B13E1E8F74}"/>
          </ac:spMkLst>
        </pc:spChg>
        <pc:spChg chg="mod">
          <ac:chgData name="Yoel Kortick" userId="167978f5-7f40-4909-85d5-d4149554ad4e" providerId="ADAL" clId="{C73727E4-2A77-4F9F-85D3-A39B66BC7A8C}" dt="2025-03-09T15:23:53.728" v="1589" actId="20577"/>
          <ac:spMkLst>
            <pc:docMk/>
            <pc:sldMk cId="3684372236" sldId="2232"/>
            <ac:spMk id="10" creationId="{15CE9373-D964-B62F-3F5F-D4B81CE954DA}"/>
          </ac:spMkLst>
        </pc:spChg>
      </pc:sldChg>
      <pc:sldChg chg="addSp delSp modSp add mod">
        <pc:chgData name="Yoel Kortick" userId="167978f5-7f40-4909-85d5-d4149554ad4e" providerId="ADAL" clId="{C73727E4-2A77-4F9F-85D3-A39B66BC7A8C}" dt="2025-03-09T15:25:03.646" v="1603" actId="1036"/>
        <pc:sldMkLst>
          <pc:docMk/>
          <pc:sldMk cId="2383530829" sldId="2233"/>
        </pc:sldMkLst>
        <pc:spChg chg="add mod">
          <ac:chgData name="Yoel Kortick" userId="167978f5-7f40-4909-85d5-d4149554ad4e" providerId="ADAL" clId="{C73727E4-2A77-4F9F-85D3-A39B66BC7A8C}" dt="2025-03-09T15:22:26.681" v="1558"/>
          <ac:spMkLst>
            <pc:docMk/>
            <pc:sldMk cId="2383530829" sldId="2233"/>
            <ac:spMk id="2" creationId="{718B70CC-5F78-B772-A695-3C1D11AB26A7}"/>
          </ac:spMkLst>
        </pc:spChg>
        <pc:picChg chg="add mod ord">
          <ac:chgData name="Yoel Kortick" userId="167978f5-7f40-4909-85d5-d4149554ad4e" providerId="ADAL" clId="{C73727E4-2A77-4F9F-85D3-A39B66BC7A8C}" dt="2025-03-09T15:25:03.646" v="1603" actId="1036"/>
          <ac:picMkLst>
            <pc:docMk/>
            <pc:sldMk cId="2383530829" sldId="2233"/>
            <ac:picMk id="8" creationId="{45F3767F-A4B1-E767-E409-5B7E8AE5C48F}"/>
          </ac:picMkLst>
        </pc:picChg>
      </pc:sldChg>
      <pc:sldChg chg="addSp delSp modSp add mod">
        <pc:chgData name="Yoel Kortick" userId="167978f5-7f40-4909-85d5-d4149554ad4e" providerId="ADAL" clId="{C73727E4-2A77-4F9F-85D3-A39B66BC7A8C}" dt="2025-03-09T15:26:00.436" v="1626" actId="208"/>
        <pc:sldMkLst>
          <pc:docMk/>
          <pc:sldMk cId="3812383836" sldId="2234"/>
        </pc:sldMkLst>
        <pc:spChg chg="add mod">
          <ac:chgData name="Yoel Kortick" userId="167978f5-7f40-4909-85d5-d4149554ad4e" providerId="ADAL" clId="{C73727E4-2A77-4F9F-85D3-A39B66BC7A8C}" dt="2025-03-09T15:22:31.430" v="1560"/>
          <ac:spMkLst>
            <pc:docMk/>
            <pc:sldMk cId="3812383836" sldId="2234"/>
            <ac:spMk id="2" creationId="{4FB73260-2128-D268-B8C7-FCAE917D6B42}"/>
          </ac:spMkLst>
        </pc:spChg>
        <pc:spChg chg="mod">
          <ac:chgData name="Yoel Kortick" userId="167978f5-7f40-4909-85d5-d4149554ad4e" providerId="ADAL" clId="{C73727E4-2A77-4F9F-85D3-A39B66BC7A8C}" dt="2025-03-09T15:25:57.490" v="1625" actId="1037"/>
          <ac:spMkLst>
            <pc:docMk/>
            <pc:sldMk cId="3812383836" sldId="2234"/>
            <ac:spMk id="5" creationId="{EC1395F0-F37D-675F-DD83-9269A5B45631}"/>
          </ac:spMkLst>
        </pc:spChg>
        <pc:picChg chg="add mod ord">
          <ac:chgData name="Yoel Kortick" userId="167978f5-7f40-4909-85d5-d4149554ad4e" providerId="ADAL" clId="{C73727E4-2A77-4F9F-85D3-A39B66BC7A8C}" dt="2025-03-09T15:26:00.436" v="1626" actId="208"/>
          <ac:picMkLst>
            <pc:docMk/>
            <pc:sldMk cId="3812383836" sldId="2234"/>
            <ac:picMk id="8" creationId="{A10B0060-460E-D801-EF25-99FA4E118095}"/>
          </ac:picMkLst>
        </pc:picChg>
      </pc:sldChg>
      <pc:sldChg chg="addSp delSp modSp add mod">
        <pc:chgData name="Yoel Kortick" userId="167978f5-7f40-4909-85d5-d4149554ad4e" providerId="ADAL" clId="{C73727E4-2A77-4F9F-85D3-A39B66BC7A8C}" dt="2025-03-09T15:27:27.664" v="1652" actId="1036"/>
        <pc:sldMkLst>
          <pc:docMk/>
          <pc:sldMk cId="82175388" sldId="2235"/>
        </pc:sldMkLst>
        <pc:spChg chg="mod">
          <ac:chgData name="Yoel Kortick" userId="167978f5-7f40-4909-85d5-d4149554ad4e" providerId="ADAL" clId="{C73727E4-2A77-4F9F-85D3-A39B66BC7A8C}" dt="2025-03-09T15:26:23.058" v="1627"/>
          <ac:spMkLst>
            <pc:docMk/>
            <pc:sldMk cId="82175388" sldId="2235"/>
            <ac:spMk id="2" creationId="{9C163E22-4C5A-89A8-2684-16EAE31A682A}"/>
          </ac:spMkLst>
        </pc:spChg>
        <pc:spChg chg="add mod">
          <ac:chgData name="Yoel Kortick" userId="167978f5-7f40-4909-85d5-d4149554ad4e" providerId="ADAL" clId="{C73727E4-2A77-4F9F-85D3-A39B66BC7A8C}" dt="2025-03-09T15:22:36.514" v="1562"/>
          <ac:spMkLst>
            <pc:docMk/>
            <pc:sldMk cId="82175388" sldId="2235"/>
            <ac:spMk id="4" creationId="{406DD63D-FE87-6632-FDF0-C7AE49089800}"/>
          </ac:spMkLst>
        </pc:spChg>
        <pc:picChg chg="add mod ord">
          <ac:chgData name="Yoel Kortick" userId="167978f5-7f40-4909-85d5-d4149554ad4e" providerId="ADAL" clId="{C73727E4-2A77-4F9F-85D3-A39B66BC7A8C}" dt="2025-03-09T15:27:27.664" v="1652" actId="1036"/>
          <ac:picMkLst>
            <pc:docMk/>
            <pc:sldMk cId="82175388" sldId="2235"/>
            <ac:picMk id="9" creationId="{0B15CD6B-AA78-04C0-6BF1-1B8ABE2950BE}"/>
          </ac:picMkLst>
        </pc:picChg>
      </pc:sldChg>
      <pc:sldChg chg="addSp delSp modSp add mod">
        <pc:chgData name="Yoel Kortick" userId="167978f5-7f40-4909-85d5-d4149554ad4e" providerId="ADAL" clId="{C73727E4-2A77-4F9F-85D3-A39B66BC7A8C}" dt="2025-03-09T15:31:06.178" v="1830" actId="208"/>
        <pc:sldMkLst>
          <pc:docMk/>
          <pc:sldMk cId="2542050971" sldId="2236"/>
        </pc:sldMkLst>
        <pc:spChg chg="add mod">
          <ac:chgData name="Yoel Kortick" userId="167978f5-7f40-4909-85d5-d4149554ad4e" providerId="ADAL" clId="{C73727E4-2A77-4F9F-85D3-A39B66BC7A8C}" dt="2025-03-09T15:22:47.989" v="1564"/>
          <ac:spMkLst>
            <pc:docMk/>
            <pc:sldMk cId="2542050971" sldId="2236"/>
            <ac:spMk id="2" creationId="{E5F33192-0EBE-48B2-5BDC-63F6B443FEBC}"/>
          </ac:spMkLst>
        </pc:spChg>
        <pc:spChg chg="mod">
          <ac:chgData name="Yoel Kortick" userId="167978f5-7f40-4909-85d5-d4149554ad4e" providerId="ADAL" clId="{C73727E4-2A77-4F9F-85D3-A39B66BC7A8C}" dt="2025-03-09T15:27:49.942" v="1653" actId="20577"/>
          <ac:spMkLst>
            <pc:docMk/>
            <pc:sldMk cId="2542050971" sldId="2236"/>
            <ac:spMk id="10" creationId="{107A06A2-945E-64EB-FDDA-CD54CEA4DD06}"/>
          </ac:spMkLst>
        </pc:spChg>
        <pc:picChg chg="add mod ord">
          <ac:chgData name="Yoel Kortick" userId="167978f5-7f40-4909-85d5-d4149554ad4e" providerId="ADAL" clId="{C73727E4-2A77-4F9F-85D3-A39B66BC7A8C}" dt="2025-03-09T15:31:06.178" v="1830" actId="208"/>
          <ac:picMkLst>
            <pc:docMk/>
            <pc:sldMk cId="2542050971" sldId="2236"/>
            <ac:picMk id="7" creationId="{6BB283B5-9AF9-6F88-F1FE-589AC8B1B0AA}"/>
          </ac:picMkLst>
        </pc:picChg>
        <pc:picChg chg="add mod ord">
          <ac:chgData name="Yoel Kortick" userId="167978f5-7f40-4909-85d5-d4149554ad4e" providerId="ADAL" clId="{C73727E4-2A77-4F9F-85D3-A39B66BC7A8C}" dt="2025-03-09T15:31:04.498" v="1829" actId="208"/>
          <ac:picMkLst>
            <pc:docMk/>
            <pc:sldMk cId="2542050971" sldId="2236"/>
            <ac:picMk id="20" creationId="{8C54E749-48CA-558A-F626-A80D833DF043}"/>
          </ac:picMkLst>
        </pc:picChg>
      </pc:sldChg>
      <pc:sldChg chg="addSp delSp modSp add mod">
        <pc:chgData name="Yoel Kortick" userId="167978f5-7f40-4909-85d5-d4149554ad4e" providerId="ADAL" clId="{C73727E4-2A77-4F9F-85D3-A39B66BC7A8C}" dt="2025-03-09T15:31:23.540" v="1841" actId="14100"/>
        <pc:sldMkLst>
          <pc:docMk/>
          <pc:sldMk cId="3483296989" sldId="2237"/>
        </pc:sldMkLst>
        <pc:spChg chg="mod">
          <ac:chgData name="Yoel Kortick" userId="167978f5-7f40-4909-85d5-d4149554ad4e" providerId="ADAL" clId="{C73727E4-2A77-4F9F-85D3-A39B66BC7A8C}" dt="2025-03-09T15:31:23.540" v="1841" actId="14100"/>
          <ac:spMkLst>
            <pc:docMk/>
            <pc:sldMk cId="3483296989" sldId="2237"/>
            <ac:spMk id="8" creationId="{DEAFEC1C-1B75-20AF-49E2-254426225BDA}"/>
          </ac:spMkLst>
        </pc:spChg>
        <pc:spChg chg="mod">
          <ac:chgData name="Yoel Kortick" userId="167978f5-7f40-4909-85d5-d4149554ad4e" providerId="ADAL" clId="{C73727E4-2A77-4F9F-85D3-A39B66BC7A8C}" dt="2025-03-09T15:30:24.682" v="1823" actId="6549"/>
          <ac:spMkLst>
            <pc:docMk/>
            <pc:sldMk cId="3483296989" sldId="2237"/>
            <ac:spMk id="10" creationId="{5C6096E6-3769-5F96-2465-9E90BE49EACB}"/>
          </ac:spMkLst>
        </pc:spChg>
        <pc:picChg chg="add mod ord">
          <ac:chgData name="Yoel Kortick" userId="167978f5-7f40-4909-85d5-d4149554ad4e" providerId="ADAL" clId="{C73727E4-2A77-4F9F-85D3-A39B66BC7A8C}" dt="2025-03-09T15:31:18.706" v="1840" actId="1036"/>
          <ac:picMkLst>
            <pc:docMk/>
            <pc:sldMk cId="3483296989" sldId="2237"/>
            <ac:picMk id="6" creationId="{CD1B3085-62E9-0D53-50E0-B3D5842190AD}"/>
          </ac:picMkLst>
        </pc:picChg>
      </pc:sldChg>
      <pc:sldChg chg="modSp add mod">
        <pc:chgData name="Yoel Kortick" userId="167978f5-7f40-4909-85d5-d4149554ad4e" providerId="ADAL" clId="{C73727E4-2A77-4F9F-85D3-A39B66BC7A8C}" dt="2025-03-09T15:42:01.823" v="1949" actId="20577"/>
        <pc:sldMkLst>
          <pc:docMk/>
          <pc:sldMk cId="2406365740" sldId="2238"/>
        </pc:sldMkLst>
        <pc:spChg chg="mod">
          <ac:chgData name="Yoel Kortick" userId="167978f5-7f40-4909-85d5-d4149554ad4e" providerId="ADAL" clId="{C73727E4-2A77-4F9F-85D3-A39B66BC7A8C}" dt="2025-03-09T15:32:19.684" v="1848" actId="20577"/>
          <ac:spMkLst>
            <pc:docMk/>
            <pc:sldMk cId="2406365740" sldId="2238"/>
            <ac:spMk id="2" creationId="{B130EBE5-2E41-2239-650C-2508A884F1B2}"/>
          </ac:spMkLst>
        </pc:spChg>
        <pc:spChg chg="mod">
          <ac:chgData name="Yoel Kortick" userId="167978f5-7f40-4909-85d5-d4149554ad4e" providerId="ADAL" clId="{C73727E4-2A77-4F9F-85D3-A39B66BC7A8C}" dt="2025-03-09T15:42:01.823" v="1949" actId="20577"/>
          <ac:spMkLst>
            <pc:docMk/>
            <pc:sldMk cId="2406365740" sldId="2238"/>
            <ac:spMk id="10" creationId="{45ECA6A1-54D2-FC76-B973-62517EC0AEC6}"/>
          </ac:spMkLst>
        </pc:spChg>
      </pc:sldChg>
      <pc:sldChg chg="addSp delSp modSp add mod">
        <pc:chgData name="Yoel Kortick" userId="167978f5-7f40-4909-85d5-d4149554ad4e" providerId="ADAL" clId="{C73727E4-2A77-4F9F-85D3-A39B66BC7A8C}" dt="2025-03-09T15:42:45.981" v="1964" actId="1036"/>
        <pc:sldMkLst>
          <pc:docMk/>
          <pc:sldMk cId="264803164" sldId="2239"/>
        </pc:sldMkLst>
        <pc:spChg chg="mod">
          <ac:chgData name="Yoel Kortick" userId="167978f5-7f40-4909-85d5-d4149554ad4e" providerId="ADAL" clId="{C73727E4-2A77-4F9F-85D3-A39B66BC7A8C}" dt="2025-03-09T15:32:25.293" v="1849"/>
          <ac:spMkLst>
            <pc:docMk/>
            <pc:sldMk cId="264803164" sldId="2239"/>
            <ac:spMk id="6" creationId="{ECC82798-7C53-9302-16F0-842D25231A8F}"/>
          </ac:spMkLst>
        </pc:spChg>
        <pc:picChg chg="add mod ord">
          <ac:chgData name="Yoel Kortick" userId="167978f5-7f40-4909-85d5-d4149554ad4e" providerId="ADAL" clId="{C73727E4-2A77-4F9F-85D3-A39B66BC7A8C}" dt="2025-03-09T15:42:45.981" v="1964" actId="1036"/>
          <ac:picMkLst>
            <pc:docMk/>
            <pc:sldMk cId="264803164" sldId="2239"/>
            <ac:picMk id="4" creationId="{71FF01E8-6522-1CD1-9F68-8502D9192A0E}"/>
          </ac:picMkLst>
        </pc:picChg>
      </pc:sldChg>
      <pc:sldChg chg="addSp delSp modSp add mod">
        <pc:chgData name="Yoel Kortick" userId="167978f5-7f40-4909-85d5-d4149554ad4e" providerId="ADAL" clId="{C73727E4-2A77-4F9F-85D3-A39B66BC7A8C}" dt="2025-03-09T15:45:04.014" v="1985" actId="1035"/>
        <pc:sldMkLst>
          <pc:docMk/>
          <pc:sldMk cId="1754196409" sldId="2240"/>
        </pc:sldMkLst>
        <pc:spChg chg="mod">
          <ac:chgData name="Yoel Kortick" userId="167978f5-7f40-4909-85d5-d4149554ad4e" providerId="ADAL" clId="{C73727E4-2A77-4F9F-85D3-A39B66BC7A8C}" dt="2025-03-09T15:45:04.014" v="1985" actId="1035"/>
          <ac:spMkLst>
            <pc:docMk/>
            <pc:sldMk cId="1754196409" sldId="2240"/>
            <ac:spMk id="5" creationId="{FECFA8AE-9715-7FE2-604D-6D568C6CA2D9}"/>
          </ac:spMkLst>
        </pc:spChg>
        <pc:spChg chg="mod">
          <ac:chgData name="Yoel Kortick" userId="167978f5-7f40-4909-85d5-d4149554ad4e" providerId="ADAL" clId="{C73727E4-2A77-4F9F-85D3-A39B66BC7A8C}" dt="2025-03-09T15:32:28.985" v="1850"/>
          <ac:spMkLst>
            <pc:docMk/>
            <pc:sldMk cId="1754196409" sldId="2240"/>
            <ac:spMk id="7" creationId="{8A3C665A-4875-E37B-374E-9DF52E4AFAD3}"/>
          </ac:spMkLst>
        </pc:spChg>
        <pc:picChg chg="add mod ord">
          <ac:chgData name="Yoel Kortick" userId="167978f5-7f40-4909-85d5-d4149554ad4e" providerId="ADAL" clId="{C73727E4-2A77-4F9F-85D3-A39B66BC7A8C}" dt="2025-03-09T15:44:58.202" v="1978" actId="208"/>
          <ac:picMkLst>
            <pc:docMk/>
            <pc:sldMk cId="1754196409" sldId="2240"/>
            <ac:picMk id="6" creationId="{D70BAC54-BF07-EFA1-F372-F1CB5A10F00A}"/>
          </ac:picMkLst>
        </pc:picChg>
      </pc:sldChg>
      <pc:sldChg chg="addSp delSp modSp add mod">
        <pc:chgData name="Yoel Kortick" userId="167978f5-7f40-4909-85d5-d4149554ad4e" providerId="ADAL" clId="{C73727E4-2A77-4F9F-85D3-A39B66BC7A8C}" dt="2025-03-09T15:46:15.314" v="2012" actId="14100"/>
        <pc:sldMkLst>
          <pc:docMk/>
          <pc:sldMk cId="2483196951" sldId="2241"/>
        </pc:sldMkLst>
        <pc:spChg chg="mod">
          <ac:chgData name="Yoel Kortick" userId="167978f5-7f40-4909-85d5-d4149554ad4e" providerId="ADAL" clId="{C73727E4-2A77-4F9F-85D3-A39B66BC7A8C}" dt="2025-03-09T15:45:24.425" v="1986"/>
          <ac:spMkLst>
            <pc:docMk/>
            <pc:sldMk cId="2483196951" sldId="2241"/>
            <ac:spMk id="2" creationId="{DB6ACB10-D126-8B00-9CDE-54C0E40FEEB0}"/>
          </ac:spMkLst>
        </pc:spChg>
        <pc:spChg chg="mod">
          <ac:chgData name="Yoel Kortick" userId="167978f5-7f40-4909-85d5-d4149554ad4e" providerId="ADAL" clId="{C73727E4-2A77-4F9F-85D3-A39B66BC7A8C}" dt="2025-03-09T15:46:15.314" v="2012" actId="14100"/>
          <ac:spMkLst>
            <pc:docMk/>
            <pc:sldMk cId="2483196951" sldId="2241"/>
            <ac:spMk id="5" creationId="{5567E643-35E3-6A81-B3DF-BDFDC55244E2}"/>
          </ac:spMkLst>
        </pc:spChg>
        <pc:spChg chg="mod">
          <ac:chgData name="Yoel Kortick" userId="167978f5-7f40-4909-85d5-d4149554ad4e" providerId="ADAL" clId="{C73727E4-2A77-4F9F-85D3-A39B66BC7A8C}" dt="2025-03-09T15:32:33.196" v="1851"/>
          <ac:spMkLst>
            <pc:docMk/>
            <pc:sldMk cId="2483196951" sldId="2241"/>
            <ac:spMk id="8" creationId="{34DAC722-32E9-E4C7-6C98-BFCE7B0A5624}"/>
          </ac:spMkLst>
        </pc:spChg>
        <pc:picChg chg="add mod ord">
          <ac:chgData name="Yoel Kortick" userId="167978f5-7f40-4909-85d5-d4149554ad4e" providerId="ADAL" clId="{C73727E4-2A77-4F9F-85D3-A39B66BC7A8C}" dt="2025-03-09T15:46:01.043" v="2010" actId="1035"/>
          <ac:picMkLst>
            <pc:docMk/>
            <pc:sldMk cId="2483196951" sldId="2241"/>
            <ac:picMk id="7" creationId="{7F9D0E53-8E50-CF4F-4227-DDC4879E6620}"/>
          </ac:picMkLst>
        </pc:picChg>
      </pc:sldChg>
      <pc:sldChg chg="addSp delSp modSp add mod">
        <pc:chgData name="Yoel Kortick" userId="167978f5-7f40-4909-85d5-d4149554ad4e" providerId="ADAL" clId="{C73727E4-2A77-4F9F-85D3-A39B66BC7A8C}" dt="2025-03-09T15:50:22.475" v="2097" actId="20577"/>
        <pc:sldMkLst>
          <pc:docMk/>
          <pc:sldMk cId="2973400002" sldId="2242"/>
        </pc:sldMkLst>
        <pc:spChg chg="mod">
          <ac:chgData name="Yoel Kortick" userId="167978f5-7f40-4909-85d5-d4149554ad4e" providerId="ADAL" clId="{C73727E4-2A77-4F9F-85D3-A39B66BC7A8C}" dt="2025-03-09T15:48:05.426" v="2032" actId="14100"/>
          <ac:spMkLst>
            <pc:docMk/>
            <pc:sldMk cId="2973400002" sldId="2242"/>
            <ac:spMk id="5" creationId="{C0A84822-EA1F-7ACE-E6F9-B3B49CA40810}"/>
          </ac:spMkLst>
        </pc:spChg>
        <pc:spChg chg="mod">
          <ac:chgData name="Yoel Kortick" userId="167978f5-7f40-4909-85d5-d4149554ad4e" providerId="ADAL" clId="{C73727E4-2A77-4F9F-85D3-A39B66BC7A8C}" dt="2025-03-09T15:47:53.771" v="2023" actId="1035"/>
          <ac:spMkLst>
            <pc:docMk/>
            <pc:sldMk cId="2973400002" sldId="2242"/>
            <ac:spMk id="8" creationId="{B57BF193-E1CD-FD98-D611-DFDCD37D3C82}"/>
          </ac:spMkLst>
        </pc:spChg>
        <pc:spChg chg="mod">
          <ac:chgData name="Yoel Kortick" userId="167978f5-7f40-4909-85d5-d4149554ad4e" providerId="ADAL" clId="{C73727E4-2A77-4F9F-85D3-A39B66BC7A8C}" dt="2025-03-09T15:47:05.094" v="2015" actId="6549"/>
          <ac:spMkLst>
            <pc:docMk/>
            <pc:sldMk cId="2973400002" sldId="2242"/>
            <ac:spMk id="10" creationId="{9B905B77-9818-D8EF-876B-827852800129}"/>
          </ac:spMkLst>
        </pc:spChg>
        <pc:spChg chg="mod">
          <ac:chgData name="Yoel Kortick" userId="167978f5-7f40-4909-85d5-d4149554ad4e" providerId="ADAL" clId="{C73727E4-2A77-4F9F-85D3-A39B66BC7A8C}" dt="2025-03-09T15:50:22.475" v="2097" actId="20577"/>
          <ac:spMkLst>
            <pc:docMk/>
            <pc:sldMk cId="2973400002" sldId="2242"/>
            <ac:spMk id="11" creationId="{3DE6C59D-6C14-7015-C620-35475663B9A1}"/>
          </ac:spMkLst>
        </pc:spChg>
        <pc:spChg chg="mod">
          <ac:chgData name="Yoel Kortick" userId="167978f5-7f40-4909-85d5-d4149554ad4e" providerId="ADAL" clId="{C73727E4-2A77-4F9F-85D3-A39B66BC7A8C}" dt="2025-03-09T15:49:42.281" v="2091" actId="14100"/>
          <ac:spMkLst>
            <pc:docMk/>
            <pc:sldMk cId="2973400002" sldId="2242"/>
            <ac:spMk id="17" creationId="{B10AA2FA-3301-12B9-29A8-6B058C4AE169}"/>
          </ac:spMkLst>
        </pc:spChg>
        <pc:spChg chg="mod">
          <ac:chgData name="Yoel Kortick" userId="167978f5-7f40-4909-85d5-d4149554ad4e" providerId="ADAL" clId="{C73727E4-2A77-4F9F-85D3-A39B66BC7A8C}" dt="2025-03-09T15:48:54.897" v="2066" actId="1036"/>
          <ac:spMkLst>
            <pc:docMk/>
            <pc:sldMk cId="2973400002" sldId="2242"/>
            <ac:spMk id="18" creationId="{1FE426A2-8FEB-B4BA-2B71-414F30B539AA}"/>
          </ac:spMkLst>
        </pc:spChg>
        <pc:spChg chg="mod">
          <ac:chgData name="Yoel Kortick" userId="167978f5-7f40-4909-85d5-d4149554ad4e" providerId="ADAL" clId="{C73727E4-2A77-4F9F-85D3-A39B66BC7A8C}" dt="2025-03-09T15:49:51.074" v="2093" actId="14100"/>
          <ac:spMkLst>
            <pc:docMk/>
            <pc:sldMk cId="2973400002" sldId="2242"/>
            <ac:spMk id="19" creationId="{F1203499-F0F5-D0FD-9B6E-C66C09C1A6E3}"/>
          </ac:spMkLst>
        </pc:spChg>
        <pc:picChg chg="add ord">
          <ac:chgData name="Yoel Kortick" userId="167978f5-7f40-4909-85d5-d4149554ad4e" providerId="ADAL" clId="{C73727E4-2A77-4F9F-85D3-A39B66BC7A8C}" dt="2025-03-09T15:47:50.018" v="2018" actId="167"/>
          <ac:picMkLst>
            <pc:docMk/>
            <pc:sldMk cId="2973400002" sldId="2242"/>
            <ac:picMk id="6" creationId="{EFA84B18-45E9-0E01-82E8-35C07B2C53EE}"/>
          </ac:picMkLst>
        </pc:picChg>
        <pc:picChg chg="add mod ord">
          <ac:chgData name="Yoel Kortick" userId="167978f5-7f40-4909-85d5-d4149554ad4e" providerId="ADAL" clId="{C73727E4-2A77-4F9F-85D3-A39B66BC7A8C}" dt="2025-03-09T15:48:58.125" v="2067" actId="208"/>
          <ac:picMkLst>
            <pc:docMk/>
            <pc:sldMk cId="2973400002" sldId="2242"/>
            <ac:picMk id="14" creationId="{18A9C94E-C61C-0FF2-9DCD-E8039934B220}"/>
          </ac:picMkLst>
        </pc:picChg>
        <pc:picChg chg="add mod ord">
          <ac:chgData name="Yoel Kortick" userId="167978f5-7f40-4909-85d5-d4149554ad4e" providerId="ADAL" clId="{C73727E4-2A77-4F9F-85D3-A39B66BC7A8C}" dt="2025-03-09T15:49:35.899" v="2090" actId="1036"/>
          <ac:picMkLst>
            <pc:docMk/>
            <pc:sldMk cId="2973400002" sldId="2242"/>
            <ac:picMk id="21" creationId="{591E5F5A-65AE-D93E-94C4-3323787D00F9}"/>
          </ac:picMkLst>
        </pc:picChg>
      </pc:sldChg>
      <pc:sldChg chg="modSp add mod">
        <pc:chgData name="Yoel Kortick" userId="167978f5-7f40-4909-85d5-d4149554ad4e" providerId="ADAL" clId="{C73727E4-2A77-4F9F-85D3-A39B66BC7A8C}" dt="2025-03-09T15:53:45.733" v="2545" actId="6549"/>
        <pc:sldMkLst>
          <pc:docMk/>
          <pc:sldMk cId="3328598926" sldId="2243"/>
        </pc:sldMkLst>
        <pc:spChg chg="mod">
          <ac:chgData name="Yoel Kortick" userId="167978f5-7f40-4909-85d5-d4149554ad4e" providerId="ADAL" clId="{C73727E4-2A77-4F9F-85D3-A39B66BC7A8C}" dt="2025-03-09T15:53:45.733" v="2545" actId="6549"/>
          <ac:spMkLst>
            <pc:docMk/>
            <pc:sldMk cId="3328598926" sldId="2243"/>
            <ac:spMk id="10" creationId="{0A5D1B73-6FB1-E645-7843-7198B0A8DCB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2025-03-25</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2025-03-25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100Managing_Multiple_Institutions_Using_a_Network_Zone/03_Managing_Records_in_Consortia/070Configuring_Distributed_Access_to_Electronic_Resources_from_the_Network_Zone" TargetMode="Externa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 Id="rId4" Type="http://schemas.openxmlformats.org/officeDocument/2006/relationships/image" Target="../media/image7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4.xml"/><Relationship Id="rId4" Type="http://schemas.openxmlformats.org/officeDocument/2006/relationships/image" Target="../media/image9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10Getting_Started/050Alma_User_Interface_%E2%80%93_General_Information/Searching_in_Alma" TargetMode="External"/><Relationship Id="rId2" Type="http://schemas.openxmlformats.org/officeDocument/2006/relationships/hyperlink" Target="https://knowledge.exlibrisgroup.com/Alma/Product_Documentation/010Alma_Online_Help_(English)/010Getting_Started/050Alma_User_Interface_%E2%80%93_General_Information/Searching_in_Alma#Search_Fields" TargetMode="Externa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395536" y="2706736"/>
            <a:ext cx="7344816" cy="1305174"/>
          </a:xfrm>
        </p:spPr>
        <p:txBody>
          <a:bodyPr/>
          <a:lstStyle/>
          <a:p>
            <a:r>
              <a:rPr lang="en-US" sz="2800" dirty="0"/>
              <a:t>How to Manage Electronic Resources in a Network Zone Consortia Using Inventory Network Groups</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22CE2D-6F05-9D1D-3514-7F07CAE5467A}"/>
              </a:ext>
            </a:extLst>
          </p:cNvPr>
          <p:cNvPicPr>
            <a:picLocks noChangeAspect="1"/>
          </p:cNvPicPr>
          <p:nvPr/>
        </p:nvPicPr>
        <p:blipFill>
          <a:blip r:embed="rId2"/>
          <a:stretch>
            <a:fillRect/>
          </a:stretch>
        </p:blipFill>
        <p:spPr>
          <a:xfrm>
            <a:off x="6205523" y="670355"/>
            <a:ext cx="1966877" cy="41559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Defining the Inventory Network Groups</a:t>
            </a:r>
          </a:p>
        </p:txBody>
      </p:sp>
      <p:sp>
        <p:nvSpPr>
          <p:cNvPr id="8" name="TextBox 7">
            <a:extLst>
              <a:ext uri="{FF2B5EF4-FFF2-40B4-BE49-F238E27FC236}">
                <a16:creationId xmlns:a16="http://schemas.microsoft.com/office/drawing/2014/main" id="{0354BF43-371C-05B4-0BB5-4AD27A0EDBB0}"/>
              </a:ext>
            </a:extLst>
          </p:cNvPr>
          <p:cNvSpPr txBox="1"/>
          <p:nvPr/>
        </p:nvSpPr>
        <p:spPr>
          <a:xfrm>
            <a:off x="4775559" y="1046150"/>
            <a:ext cx="1224136" cy="523220"/>
          </a:xfrm>
          <a:prstGeom prst="rect">
            <a:avLst/>
          </a:prstGeom>
          <a:solidFill>
            <a:srgbClr val="FFFF00"/>
          </a:solidFill>
          <a:ln>
            <a:solidFill>
              <a:schemeClr val="accent1"/>
            </a:solidFill>
          </a:ln>
        </p:spPr>
        <p:txBody>
          <a:bodyPr wrap="square" rtlCol="0">
            <a:spAutoFit/>
          </a:bodyPr>
          <a:lstStyle/>
          <a:p>
            <a:r>
              <a:rPr lang="en-US" sz="1400" dirty="0"/>
              <a:t>We are in the Network Zone</a:t>
            </a:r>
          </a:p>
        </p:txBody>
      </p:sp>
      <p:cxnSp>
        <p:nvCxnSpPr>
          <p:cNvPr id="10" name="Straight Arrow Connector 9">
            <a:extLst>
              <a:ext uri="{FF2B5EF4-FFF2-40B4-BE49-F238E27FC236}">
                <a16:creationId xmlns:a16="http://schemas.microsoft.com/office/drawing/2014/main" id="{C60B40BE-157C-AC1B-5486-ECADB9C92123}"/>
              </a:ext>
            </a:extLst>
          </p:cNvPr>
          <p:cNvCxnSpPr>
            <a:cxnSpLocks/>
          </p:cNvCxnSpPr>
          <p:nvPr/>
        </p:nvCxnSpPr>
        <p:spPr>
          <a:xfrm flipV="1">
            <a:off x="6000829" y="845522"/>
            <a:ext cx="722054" cy="3864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1E7C0C2-528C-B574-5EF1-D5061CAAB9ED}"/>
              </a:ext>
            </a:extLst>
          </p:cNvPr>
          <p:cNvSpPr/>
          <p:nvPr/>
        </p:nvSpPr>
        <p:spPr>
          <a:xfrm>
            <a:off x="6722883" y="3939902"/>
            <a:ext cx="1008112" cy="144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F511B75-148E-CF50-555C-807B7919DF84}"/>
              </a:ext>
            </a:extLst>
          </p:cNvPr>
          <p:cNvCxnSpPr/>
          <p:nvPr/>
        </p:nvCxnSpPr>
        <p:spPr>
          <a:xfrm>
            <a:off x="5928821" y="4041731"/>
            <a:ext cx="7200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E7358AF-84E6-177F-D662-79779E435C72}"/>
              </a:ext>
            </a:extLst>
          </p:cNvPr>
          <p:cNvSpPr/>
          <p:nvPr/>
        </p:nvSpPr>
        <p:spPr>
          <a:xfrm>
            <a:off x="6203255" y="1491630"/>
            <a:ext cx="5196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C77D9A66-FC01-63F5-B236-098C31A5692D}"/>
              </a:ext>
            </a:extLst>
          </p:cNvPr>
          <p:cNvSpPr>
            <a:spLocks noGrp="1"/>
          </p:cNvSpPr>
          <p:nvPr>
            <p:ph idx="1"/>
          </p:nvPr>
        </p:nvSpPr>
        <p:spPr>
          <a:xfrm>
            <a:off x="395536" y="771551"/>
            <a:ext cx="4083768" cy="3888432"/>
          </a:xfrm>
        </p:spPr>
        <p:txBody>
          <a:bodyPr>
            <a:noAutofit/>
          </a:bodyPr>
          <a:lstStyle/>
          <a:p>
            <a:r>
              <a:rPr lang="en-US" sz="1800" dirty="0"/>
              <a:t>The inventory network groups are accessed via configuration menu &gt; resources &gt; general &gt; inventory network groups</a:t>
            </a:r>
          </a:p>
          <a:p>
            <a:endParaRPr lang="en-US" sz="1800" dirty="0"/>
          </a:p>
        </p:txBody>
      </p:sp>
    </p:spTree>
    <p:extLst>
      <p:ext uri="{BB962C8B-B14F-4D97-AF65-F5344CB8AC3E}">
        <p14:creationId xmlns:p14="http://schemas.microsoft.com/office/powerpoint/2010/main" val="34288765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Repository search</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547336"/>
          </a:xfrm>
        </p:spPr>
        <p:txBody>
          <a:bodyPr vert="horz" lIns="91440" tIns="45720" rIns="91440" bIns="45720" rtlCol="0">
            <a:noAutofit/>
          </a:bodyPr>
          <a:lstStyle/>
          <a:p>
            <a:r>
              <a:rPr lang="en-US" sz="1800" dirty="0"/>
              <a:t>In order to see exactly how these indexes work we will look at a specific example and test various searches.</a:t>
            </a:r>
          </a:p>
          <a:p>
            <a:r>
              <a:rPr lang="en-US" sz="1800" dirty="0"/>
              <a:t>We will concentration on:</a:t>
            </a:r>
          </a:p>
          <a:p>
            <a:pPr lvl="1"/>
            <a:r>
              <a:rPr lang="en-US" sz="1800" dirty="0"/>
              <a:t>The use of "explicitly for" verses not using "explicitly for"</a:t>
            </a:r>
          </a:p>
          <a:p>
            <a:pPr lvl="1"/>
            <a:r>
              <a:rPr lang="en-US" sz="1800" dirty="0"/>
              <a:t>The use of "available for" verses "available for group"</a:t>
            </a:r>
          </a:p>
        </p:txBody>
      </p:sp>
    </p:spTree>
    <p:extLst>
      <p:ext uri="{BB962C8B-B14F-4D97-AF65-F5344CB8AC3E}">
        <p14:creationId xmlns:p14="http://schemas.microsoft.com/office/powerpoint/2010/main" val="1152870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Repository search</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907376"/>
          </a:xfrm>
        </p:spPr>
        <p:txBody>
          <a:bodyPr vert="horz" lIns="91440" tIns="45720" rIns="91440" bIns="45720" rtlCol="0">
            <a:noAutofit/>
          </a:bodyPr>
          <a:lstStyle/>
          <a:p>
            <a:r>
              <a:rPr lang="en-US" sz="1800" dirty="0"/>
              <a:t>We will use this example in the Network Zone: </a:t>
            </a:r>
            <a:r>
              <a:rPr lang="en-US" sz="1800" dirty="0">
                <a:latin typeface="Courier New" panose="02070309020205020404" pitchFamily="49" charset="0"/>
                <a:cs typeface="Courier New" panose="02070309020205020404" pitchFamily="49" charset="0"/>
              </a:rPr>
              <a:t>where (Electronic Collection Name contains keywords "SpringerLink Books")</a:t>
            </a:r>
          </a:p>
          <a:p>
            <a:r>
              <a:rPr lang="en-US" sz="1800" dirty="0"/>
              <a:t>SpringerLink Books Education 2018</a:t>
            </a:r>
          </a:p>
          <a:p>
            <a:pPr lvl="1"/>
            <a:r>
              <a:rPr lang="en-US" sz="1800" dirty="0"/>
              <a:t>Has one group which is "Alma University and University of Knowledge Institutions"</a:t>
            </a:r>
          </a:p>
          <a:p>
            <a:endParaRPr lang="en-US" sz="1800" dirty="0"/>
          </a:p>
          <a:p>
            <a:r>
              <a:rPr lang="en-US" sz="1800" dirty="0"/>
              <a:t>SpringerLink Books Behavioral Science 2012</a:t>
            </a:r>
          </a:p>
          <a:p>
            <a:pPr lvl="1"/>
            <a:r>
              <a:rPr lang="en-US" sz="1800" dirty="0"/>
              <a:t>Has no groups</a:t>
            </a:r>
          </a:p>
          <a:p>
            <a:endParaRPr lang="en-US" sz="1800" dirty="0"/>
          </a:p>
          <a:p>
            <a:r>
              <a:rPr lang="en-US" sz="1800" dirty="0"/>
              <a:t>SpringerLink Books Lecture Notes In Physics Archive</a:t>
            </a:r>
          </a:p>
          <a:p>
            <a:pPr lvl="1"/>
            <a:r>
              <a:rPr lang="en-US" sz="1800" dirty="0"/>
              <a:t>Has two groups: "Open University" and another group "University of Knowledge"</a:t>
            </a:r>
          </a:p>
        </p:txBody>
      </p:sp>
    </p:spTree>
    <p:extLst>
      <p:ext uri="{BB962C8B-B14F-4D97-AF65-F5344CB8AC3E}">
        <p14:creationId xmlns:p14="http://schemas.microsoft.com/office/powerpoint/2010/main" val="41571666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Repository search – explicitly for</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907376"/>
          </a:xfrm>
        </p:spPr>
        <p:txBody>
          <a:bodyPr vert="horz" lIns="91440" tIns="45720" rIns="91440" bIns="45720" rtlCol="0">
            <a:noAutofit/>
          </a:bodyPr>
          <a:lstStyle/>
          <a:p>
            <a:r>
              <a:rPr lang="en-US" sz="1800" dirty="0"/>
              <a:t>We search for </a:t>
            </a:r>
            <a:r>
              <a:rPr lang="en-US" sz="1800" dirty="0">
                <a:latin typeface="Courier New" panose="02070309020205020404" pitchFamily="49" charset="0"/>
                <a:cs typeface="Courier New" panose="02070309020205020404" pitchFamily="49" charset="0"/>
              </a:rPr>
              <a:t>where (</a:t>
            </a:r>
            <a:r>
              <a:rPr lang="en-US" sz="1800" dirty="0">
                <a:highlight>
                  <a:srgbClr val="FFFF00"/>
                </a:highlight>
                <a:latin typeface="Courier New" panose="02070309020205020404" pitchFamily="49" charset="0"/>
                <a:cs typeface="Courier New" panose="02070309020205020404" pitchFamily="49" charset="0"/>
              </a:rPr>
              <a:t>Collection Available for group</a:t>
            </a:r>
            <a:r>
              <a:rPr lang="en-US" sz="1800" dirty="0">
                <a:latin typeface="Courier New" panose="02070309020205020404" pitchFamily="49" charset="0"/>
                <a:cs typeface="Courier New" panose="02070309020205020404" pitchFamily="49" charset="0"/>
              </a:rPr>
              <a:t> equals "Alma University and University of Knowledge Institutions" AND Electronic Collection Name contains keywords "</a:t>
            </a:r>
            <a:r>
              <a:rPr lang="en-US" sz="1800" dirty="0" err="1">
                <a:latin typeface="Courier New" panose="02070309020205020404" pitchFamily="49" charset="0"/>
                <a:cs typeface="Courier New" panose="02070309020205020404" pitchFamily="49" charset="0"/>
              </a:rPr>
              <a:t>springerlink</a:t>
            </a:r>
            <a:r>
              <a:rPr lang="en-US" sz="1800" dirty="0">
                <a:latin typeface="Courier New" panose="02070309020205020404" pitchFamily="49" charset="0"/>
                <a:cs typeface="Courier New" panose="02070309020205020404" pitchFamily="49" charset="0"/>
              </a:rPr>
              <a:t> books")</a:t>
            </a:r>
          </a:p>
          <a:p>
            <a:r>
              <a:rPr lang="en-US" sz="1800" dirty="0"/>
              <a:t>Because there is no "explicitly for"  we retrieve both </a:t>
            </a:r>
          </a:p>
          <a:p>
            <a:pPr lvl="1"/>
            <a:r>
              <a:rPr lang="en-US" sz="1800" dirty="0"/>
              <a:t>Records which have "Available for group" "Alma University and University of Knowledge Institutions"</a:t>
            </a:r>
          </a:p>
          <a:p>
            <a:pPr lvl="1"/>
            <a:r>
              <a:rPr lang="en-US" sz="1800" dirty="0"/>
              <a:t>Records which have no "Available for group" and therefore are available for all institutions.</a:t>
            </a:r>
          </a:p>
          <a:p>
            <a:endParaRPr lang="en-US" sz="1800" dirty="0"/>
          </a:p>
        </p:txBody>
      </p:sp>
    </p:spTree>
    <p:extLst>
      <p:ext uri="{BB962C8B-B14F-4D97-AF65-F5344CB8AC3E}">
        <p14:creationId xmlns:p14="http://schemas.microsoft.com/office/powerpoint/2010/main" val="39850508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Repository search – explicitly for</a:t>
            </a:r>
          </a:p>
        </p:txBody>
      </p:sp>
      <p:pic>
        <p:nvPicPr>
          <p:cNvPr id="6" name="Picture 5">
            <a:extLst>
              <a:ext uri="{FF2B5EF4-FFF2-40B4-BE49-F238E27FC236}">
                <a16:creationId xmlns:a16="http://schemas.microsoft.com/office/drawing/2014/main" id="{EE48E1A2-C641-DD08-4F6B-EDF37930E6EA}"/>
              </a:ext>
            </a:extLst>
          </p:cNvPr>
          <p:cNvPicPr>
            <a:picLocks noChangeAspect="1"/>
          </p:cNvPicPr>
          <p:nvPr/>
        </p:nvPicPr>
        <p:blipFill>
          <a:blip r:embed="rId2"/>
          <a:stretch>
            <a:fillRect/>
          </a:stretch>
        </p:blipFill>
        <p:spPr>
          <a:xfrm>
            <a:off x="323528" y="679885"/>
            <a:ext cx="8424936" cy="4105046"/>
          </a:xfrm>
          <a:prstGeom prst="rect">
            <a:avLst/>
          </a:prstGeom>
          <a:ln>
            <a:solidFill>
              <a:schemeClr val="accent1"/>
            </a:solidFill>
          </a:ln>
        </p:spPr>
      </p:pic>
      <p:sp>
        <p:nvSpPr>
          <p:cNvPr id="7" name="TextBox 6">
            <a:extLst>
              <a:ext uri="{FF2B5EF4-FFF2-40B4-BE49-F238E27FC236}">
                <a16:creationId xmlns:a16="http://schemas.microsoft.com/office/drawing/2014/main" id="{E5178368-4708-E8FD-3AC0-3BAA7B6EE7EE}"/>
              </a:ext>
            </a:extLst>
          </p:cNvPr>
          <p:cNvSpPr txBox="1"/>
          <p:nvPr/>
        </p:nvSpPr>
        <p:spPr>
          <a:xfrm>
            <a:off x="2699792" y="1275606"/>
            <a:ext cx="1584176" cy="307777"/>
          </a:xfrm>
          <a:prstGeom prst="rect">
            <a:avLst/>
          </a:prstGeom>
          <a:solidFill>
            <a:srgbClr val="FFFF00"/>
          </a:solidFill>
          <a:ln>
            <a:solidFill>
              <a:schemeClr val="accent1"/>
            </a:solidFill>
          </a:ln>
        </p:spPr>
        <p:txBody>
          <a:bodyPr wrap="square" rtlCol="0">
            <a:spAutoFit/>
          </a:bodyPr>
          <a:lstStyle/>
          <a:p>
            <a:r>
              <a:rPr lang="en-US" sz="1400" dirty="0"/>
              <a:t>No "explicitly for"</a:t>
            </a:r>
          </a:p>
        </p:txBody>
      </p:sp>
      <p:cxnSp>
        <p:nvCxnSpPr>
          <p:cNvPr id="9" name="Straight Arrow Connector 8">
            <a:extLst>
              <a:ext uri="{FF2B5EF4-FFF2-40B4-BE49-F238E27FC236}">
                <a16:creationId xmlns:a16="http://schemas.microsoft.com/office/drawing/2014/main" id="{11C5FD6C-669F-65BF-8BAC-04009F1865A2}"/>
              </a:ext>
            </a:extLst>
          </p:cNvPr>
          <p:cNvCxnSpPr/>
          <p:nvPr/>
        </p:nvCxnSpPr>
        <p:spPr>
          <a:xfrm flipH="1" flipV="1">
            <a:off x="3059832" y="915566"/>
            <a:ext cx="288032" cy="360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45C3F97-0309-AA8A-4DE5-8E35D29B8213}"/>
              </a:ext>
            </a:extLst>
          </p:cNvPr>
          <p:cNvSpPr txBox="1"/>
          <p:nvPr/>
        </p:nvSpPr>
        <p:spPr>
          <a:xfrm>
            <a:off x="1691680" y="2427734"/>
            <a:ext cx="1728192" cy="523220"/>
          </a:xfrm>
          <a:prstGeom prst="rect">
            <a:avLst/>
          </a:prstGeom>
          <a:solidFill>
            <a:srgbClr val="FFFF00"/>
          </a:solidFill>
          <a:ln>
            <a:solidFill>
              <a:schemeClr val="accent1"/>
            </a:solidFill>
          </a:ln>
        </p:spPr>
        <p:txBody>
          <a:bodyPr wrap="square" rtlCol="0">
            <a:spAutoFit/>
          </a:bodyPr>
          <a:lstStyle/>
          <a:p>
            <a:r>
              <a:rPr lang="en-US" sz="1400" dirty="0"/>
              <a:t>Record with "Available for" group</a:t>
            </a:r>
          </a:p>
        </p:txBody>
      </p:sp>
      <p:cxnSp>
        <p:nvCxnSpPr>
          <p:cNvPr id="12" name="Straight Arrow Connector 11">
            <a:extLst>
              <a:ext uri="{FF2B5EF4-FFF2-40B4-BE49-F238E27FC236}">
                <a16:creationId xmlns:a16="http://schemas.microsoft.com/office/drawing/2014/main" id="{A0487981-2B8A-5F64-CC8E-DBB9573DBE3C}"/>
              </a:ext>
            </a:extLst>
          </p:cNvPr>
          <p:cNvCxnSpPr>
            <a:cxnSpLocks/>
          </p:cNvCxnSpPr>
          <p:nvPr/>
        </p:nvCxnSpPr>
        <p:spPr>
          <a:xfrm>
            <a:off x="1691680" y="2950954"/>
            <a:ext cx="0" cy="2688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0DBA711-58CF-A73A-FD8C-D53FF4256C4B}"/>
              </a:ext>
            </a:extLst>
          </p:cNvPr>
          <p:cNvSpPr txBox="1"/>
          <p:nvPr/>
        </p:nvSpPr>
        <p:spPr>
          <a:xfrm>
            <a:off x="2339752" y="3704714"/>
            <a:ext cx="1728192" cy="523220"/>
          </a:xfrm>
          <a:prstGeom prst="rect">
            <a:avLst/>
          </a:prstGeom>
          <a:solidFill>
            <a:srgbClr val="FFFF00"/>
          </a:solidFill>
          <a:ln>
            <a:solidFill>
              <a:schemeClr val="accent1"/>
            </a:solidFill>
          </a:ln>
        </p:spPr>
        <p:txBody>
          <a:bodyPr wrap="square" rtlCol="0">
            <a:spAutoFit/>
          </a:bodyPr>
          <a:lstStyle/>
          <a:p>
            <a:r>
              <a:rPr lang="en-US" sz="1400" dirty="0"/>
              <a:t>Record without "Available for" group</a:t>
            </a:r>
          </a:p>
        </p:txBody>
      </p:sp>
      <p:cxnSp>
        <p:nvCxnSpPr>
          <p:cNvPr id="15" name="Straight Arrow Connector 14">
            <a:extLst>
              <a:ext uri="{FF2B5EF4-FFF2-40B4-BE49-F238E27FC236}">
                <a16:creationId xmlns:a16="http://schemas.microsoft.com/office/drawing/2014/main" id="{38C692D4-F05E-03CC-AF1D-A8C37BCBE6EA}"/>
              </a:ext>
            </a:extLst>
          </p:cNvPr>
          <p:cNvCxnSpPr>
            <a:cxnSpLocks/>
          </p:cNvCxnSpPr>
          <p:nvPr/>
        </p:nvCxnSpPr>
        <p:spPr>
          <a:xfrm flipH="1">
            <a:off x="1835696" y="4246114"/>
            <a:ext cx="504056" cy="2694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5672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Repository search – explicitly for</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907376"/>
          </a:xfrm>
        </p:spPr>
        <p:txBody>
          <a:bodyPr vert="horz" lIns="91440" tIns="45720" rIns="91440" bIns="45720" rtlCol="0">
            <a:noAutofit/>
          </a:bodyPr>
          <a:lstStyle/>
          <a:p>
            <a:r>
              <a:rPr lang="en-US" sz="1800" dirty="0"/>
              <a:t>We search for </a:t>
            </a:r>
            <a:r>
              <a:rPr lang="en-US" sz="1800" dirty="0">
                <a:latin typeface="Courier New" panose="02070309020205020404" pitchFamily="49" charset="0"/>
                <a:cs typeface="Courier New" panose="02070309020205020404" pitchFamily="49" charset="0"/>
              </a:rPr>
              <a:t>where (</a:t>
            </a:r>
            <a:r>
              <a:rPr lang="en-US" sz="1800" dirty="0">
                <a:highlight>
                  <a:srgbClr val="FFFF00"/>
                </a:highlight>
                <a:latin typeface="Courier New" panose="02070309020205020404" pitchFamily="49" charset="0"/>
                <a:cs typeface="Courier New" panose="02070309020205020404" pitchFamily="49" charset="0"/>
              </a:rPr>
              <a:t>Collection Available </a:t>
            </a:r>
            <a:r>
              <a:rPr lang="en-US" sz="1800" b="1" dirty="0">
                <a:highlight>
                  <a:srgbClr val="FFFF00"/>
                </a:highlight>
                <a:latin typeface="Courier New" panose="02070309020205020404" pitchFamily="49" charset="0"/>
                <a:cs typeface="Courier New" panose="02070309020205020404" pitchFamily="49" charset="0"/>
              </a:rPr>
              <a:t>explicitly</a:t>
            </a:r>
            <a:r>
              <a:rPr lang="en-US" sz="1800" dirty="0">
                <a:highlight>
                  <a:srgbClr val="FFFF00"/>
                </a:highlight>
                <a:latin typeface="Courier New" panose="02070309020205020404" pitchFamily="49" charset="0"/>
                <a:cs typeface="Courier New" panose="02070309020205020404" pitchFamily="49" charset="0"/>
              </a:rPr>
              <a:t> for group</a:t>
            </a:r>
            <a:r>
              <a:rPr lang="en-US" sz="1800" dirty="0">
                <a:latin typeface="Courier New" panose="02070309020205020404" pitchFamily="49" charset="0"/>
                <a:cs typeface="Courier New" panose="02070309020205020404" pitchFamily="49" charset="0"/>
              </a:rPr>
              <a:t> equals "Alma University and University of Knowledge Institutions" AND Electronic Collection Name contains keywords "</a:t>
            </a:r>
            <a:r>
              <a:rPr lang="en-US" sz="1800" dirty="0" err="1">
                <a:latin typeface="Courier New" panose="02070309020205020404" pitchFamily="49" charset="0"/>
                <a:cs typeface="Courier New" panose="02070309020205020404" pitchFamily="49" charset="0"/>
              </a:rPr>
              <a:t>springerlink</a:t>
            </a:r>
            <a:r>
              <a:rPr lang="en-US" sz="1800" dirty="0">
                <a:latin typeface="Courier New" panose="02070309020205020404" pitchFamily="49" charset="0"/>
                <a:cs typeface="Courier New" panose="02070309020205020404" pitchFamily="49" charset="0"/>
              </a:rPr>
              <a:t> books")</a:t>
            </a:r>
          </a:p>
          <a:p>
            <a:r>
              <a:rPr lang="en-US" sz="1800" dirty="0"/>
              <a:t>Because there </a:t>
            </a:r>
            <a:r>
              <a:rPr lang="en-US" sz="1800" b="1" dirty="0"/>
              <a:t>is</a:t>
            </a:r>
            <a:r>
              <a:rPr lang="en-US" sz="1800" dirty="0"/>
              <a:t> "explicitly for" we retrieve only </a:t>
            </a:r>
          </a:p>
          <a:p>
            <a:pPr lvl="1"/>
            <a:r>
              <a:rPr lang="en-US" sz="1800" dirty="0"/>
              <a:t>Records which have "Available for group" "Alma University and University of Knowledge Institutions"</a:t>
            </a:r>
          </a:p>
          <a:p>
            <a:r>
              <a:rPr lang="en-US" sz="1800" dirty="0"/>
              <a:t>Because there </a:t>
            </a:r>
            <a:r>
              <a:rPr lang="en-US" sz="1800" b="1" dirty="0"/>
              <a:t>is</a:t>
            </a:r>
            <a:r>
              <a:rPr lang="en-US" sz="1800" dirty="0"/>
              <a:t> "explicitly for"  we do not retrieve</a:t>
            </a:r>
          </a:p>
          <a:p>
            <a:pPr lvl="1"/>
            <a:r>
              <a:rPr lang="en-US" sz="1800" dirty="0"/>
              <a:t>Records which have no "Available for group" and therefore are available for all institutions.</a:t>
            </a:r>
          </a:p>
          <a:p>
            <a:endParaRPr lang="en-US" sz="1800" dirty="0"/>
          </a:p>
        </p:txBody>
      </p:sp>
    </p:spTree>
    <p:extLst>
      <p:ext uri="{BB962C8B-B14F-4D97-AF65-F5344CB8AC3E}">
        <p14:creationId xmlns:p14="http://schemas.microsoft.com/office/powerpoint/2010/main" val="25436248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F3E1E-E2CE-81AB-0973-8C08695F4B3C}"/>
              </a:ext>
            </a:extLst>
          </p:cNvPr>
          <p:cNvPicPr>
            <a:picLocks noChangeAspect="1"/>
          </p:cNvPicPr>
          <p:nvPr/>
        </p:nvPicPr>
        <p:blipFill>
          <a:blip r:embed="rId2"/>
          <a:stretch>
            <a:fillRect/>
          </a:stretch>
        </p:blipFill>
        <p:spPr>
          <a:xfrm>
            <a:off x="0" y="663576"/>
            <a:ext cx="9144000" cy="284427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Repository search – explicitly for</a:t>
            </a:r>
          </a:p>
        </p:txBody>
      </p:sp>
      <p:sp>
        <p:nvSpPr>
          <p:cNvPr id="7" name="TextBox 6">
            <a:extLst>
              <a:ext uri="{FF2B5EF4-FFF2-40B4-BE49-F238E27FC236}">
                <a16:creationId xmlns:a16="http://schemas.microsoft.com/office/drawing/2014/main" id="{E5178368-4708-E8FD-3AC0-3BAA7B6EE7EE}"/>
              </a:ext>
            </a:extLst>
          </p:cNvPr>
          <p:cNvSpPr txBox="1"/>
          <p:nvPr/>
        </p:nvSpPr>
        <p:spPr>
          <a:xfrm>
            <a:off x="2699792" y="1275606"/>
            <a:ext cx="1584176" cy="307777"/>
          </a:xfrm>
          <a:prstGeom prst="rect">
            <a:avLst/>
          </a:prstGeom>
          <a:solidFill>
            <a:srgbClr val="FFFF00"/>
          </a:solidFill>
          <a:ln>
            <a:solidFill>
              <a:schemeClr val="accent1"/>
            </a:solidFill>
          </a:ln>
        </p:spPr>
        <p:txBody>
          <a:bodyPr wrap="square" rtlCol="0">
            <a:spAutoFit/>
          </a:bodyPr>
          <a:lstStyle/>
          <a:p>
            <a:r>
              <a:rPr lang="en-US" sz="1400" b="1" dirty="0"/>
              <a:t>Has</a:t>
            </a:r>
            <a:r>
              <a:rPr lang="en-US" sz="1400" dirty="0"/>
              <a:t> "explicitly for"</a:t>
            </a:r>
          </a:p>
        </p:txBody>
      </p:sp>
      <p:cxnSp>
        <p:nvCxnSpPr>
          <p:cNvPr id="9" name="Straight Arrow Connector 8">
            <a:extLst>
              <a:ext uri="{FF2B5EF4-FFF2-40B4-BE49-F238E27FC236}">
                <a16:creationId xmlns:a16="http://schemas.microsoft.com/office/drawing/2014/main" id="{11C5FD6C-669F-65BF-8BAC-04009F1865A2}"/>
              </a:ext>
            </a:extLst>
          </p:cNvPr>
          <p:cNvCxnSpPr/>
          <p:nvPr/>
        </p:nvCxnSpPr>
        <p:spPr>
          <a:xfrm flipH="1" flipV="1">
            <a:off x="3059832" y="915566"/>
            <a:ext cx="288032" cy="360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45C3F97-0309-AA8A-4DE5-8E35D29B8213}"/>
              </a:ext>
            </a:extLst>
          </p:cNvPr>
          <p:cNvSpPr txBox="1"/>
          <p:nvPr/>
        </p:nvSpPr>
        <p:spPr>
          <a:xfrm>
            <a:off x="1691680" y="2427734"/>
            <a:ext cx="1728192" cy="523220"/>
          </a:xfrm>
          <a:prstGeom prst="rect">
            <a:avLst/>
          </a:prstGeom>
          <a:solidFill>
            <a:srgbClr val="FFFF00"/>
          </a:solidFill>
          <a:ln>
            <a:solidFill>
              <a:schemeClr val="accent1"/>
            </a:solidFill>
          </a:ln>
        </p:spPr>
        <p:txBody>
          <a:bodyPr wrap="square" rtlCol="0">
            <a:spAutoFit/>
          </a:bodyPr>
          <a:lstStyle/>
          <a:p>
            <a:r>
              <a:rPr lang="en-US" sz="1400" dirty="0"/>
              <a:t>Record with "Available for" group</a:t>
            </a:r>
          </a:p>
        </p:txBody>
      </p:sp>
      <p:cxnSp>
        <p:nvCxnSpPr>
          <p:cNvPr id="12" name="Straight Arrow Connector 11">
            <a:extLst>
              <a:ext uri="{FF2B5EF4-FFF2-40B4-BE49-F238E27FC236}">
                <a16:creationId xmlns:a16="http://schemas.microsoft.com/office/drawing/2014/main" id="{A0487981-2B8A-5F64-CC8E-DBB9573DBE3C}"/>
              </a:ext>
            </a:extLst>
          </p:cNvPr>
          <p:cNvCxnSpPr>
            <a:cxnSpLocks/>
          </p:cNvCxnSpPr>
          <p:nvPr/>
        </p:nvCxnSpPr>
        <p:spPr>
          <a:xfrm>
            <a:off x="1691680" y="2950954"/>
            <a:ext cx="0" cy="2688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0DBA711-58CF-A73A-FD8C-D53FF4256C4B}"/>
              </a:ext>
            </a:extLst>
          </p:cNvPr>
          <p:cNvSpPr txBox="1"/>
          <p:nvPr/>
        </p:nvSpPr>
        <p:spPr>
          <a:xfrm>
            <a:off x="2339752" y="3704714"/>
            <a:ext cx="2880320" cy="523220"/>
          </a:xfrm>
          <a:prstGeom prst="rect">
            <a:avLst/>
          </a:prstGeom>
          <a:solidFill>
            <a:srgbClr val="FFFF00"/>
          </a:solidFill>
          <a:ln>
            <a:solidFill>
              <a:schemeClr val="accent1"/>
            </a:solidFill>
          </a:ln>
        </p:spPr>
        <p:txBody>
          <a:bodyPr wrap="square" rtlCol="0">
            <a:spAutoFit/>
          </a:bodyPr>
          <a:lstStyle/>
          <a:p>
            <a:r>
              <a:rPr lang="en-US" sz="1400" dirty="0"/>
              <a:t>Record without "Available for" group </a:t>
            </a:r>
            <a:r>
              <a:rPr lang="en-US" sz="1400" b="1" dirty="0"/>
              <a:t>does not appear in the results</a:t>
            </a:r>
            <a:endParaRPr lang="en-US" sz="1400" dirty="0"/>
          </a:p>
        </p:txBody>
      </p:sp>
    </p:spTree>
    <p:extLst>
      <p:ext uri="{BB962C8B-B14F-4D97-AF65-F5344CB8AC3E}">
        <p14:creationId xmlns:p14="http://schemas.microsoft.com/office/powerpoint/2010/main" val="30734185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Repository search – "available for" and "available for group"</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699542"/>
            <a:ext cx="8282085" cy="378984"/>
          </a:xfrm>
        </p:spPr>
        <p:txBody>
          <a:bodyPr vert="horz" lIns="91440" tIns="45720" rIns="91440" bIns="45720" rtlCol="0">
            <a:noAutofit/>
          </a:bodyPr>
          <a:lstStyle/>
          <a:p>
            <a:r>
              <a:rPr lang="en-US" sz="1800" dirty="0"/>
              <a:t>Search by "Available for" is by the name of the institution</a:t>
            </a:r>
          </a:p>
        </p:txBody>
      </p:sp>
      <p:sp>
        <p:nvSpPr>
          <p:cNvPr id="2" name="Content Placeholder 7">
            <a:extLst>
              <a:ext uri="{FF2B5EF4-FFF2-40B4-BE49-F238E27FC236}">
                <a16:creationId xmlns:a16="http://schemas.microsoft.com/office/drawing/2014/main" id="{6D332AC9-860D-3D8F-42F8-BA6DA31E6F53}"/>
              </a:ext>
            </a:extLst>
          </p:cNvPr>
          <p:cNvSpPr txBox="1">
            <a:spLocks/>
          </p:cNvSpPr>
          <p:nvPr/>
        </p:nvSpPr>
        <p:spPr>
          <a:xfrm>
            <a:off x="410904" y="2427734"/>
            <a:ext cx="8553584" cy="37898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Search by "Available for group" is by the name of the inventory network group</a:t>
            </a:r>
          </a:p>
          <a:p>
            <a:endParaRPr lang="en-US" sz="1800" dirty="0"/>
          </a:p>
        </p:txBody>
      </p:sp>
      <p:pic>
        <p:nvPicPr>
          <p:cNvPr id="5" name="Picture 4">
            <a:extLst>
              <a:ext uri="{FF2B5EF4-FFF2-40B4-BE49-F238E27FC236}">
                <a16:creationId xmlns:a16="http://schemas.microsoft.com/office/drawing/2014/main" id="{67D62967-C16D-EEF1-598D-C9989EA137A6}"/>
              </a:ext>
            </a:extLst>
          </p:cNvPr>
          <p:cNvPicPr>
            <a:picLocks noChangeAspect="1"/>
          </p:cNvPicPr>
          <p:nvPr/>
        </p:nvPicPr>
        <p:blipFill>
          <a:blip r:embed="rId2"/>
          <a:stretch>
            <a:fillRect/>
          </a:stretch>
        </p:blipFill>
        <p:spPr>
          <a:xfrm>
            <a:off x="1475656" y="1106648"/>
            <a:ext cx="5968900" cy="1203883"/>
          </a:xfrm>
          <a:prstGeom prst="rect">
            <a:avLst/>
          </a:prstGeom>
          <a:ln>
            <a:solidFill>
              <a:schemeClr val="accent1"/>
            </a:solidFill>
          </a:ln>
        </p:spPr>
      </p:pic>
      <p:sp>
        <p:nvSpPr>
          <p:cNvPr id="6" name="Rectangle 5">
            <a:extLst>
              <a:ext uri="{FF2B5EF4-FFF2-40B4-BE49-F238E27FC236}">
                <a16:creationId xmlns:a16="http://schemas.microsoft.com/office/drawing/2014/main" id="{DD3E4975-ECE4-7C78-62F6-47F2DF6A696E}"/>
              </a:ext>
            </a:extLst>
          </p:cNvPr>
          <p:cNvSpPr/>
          <p:nvPr/>
        </p:nvSpPr>
        <p:spPr>
          <a:xfrm>
            <a:off x="2483768" y="1449499"/>
            <a:ext cx="1080120" cy="378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B4B9F8A-F4F9-2EC3-0DA9-923E0316DDD3}"/>
              </a:ext>
            </a:extLst>
          </p:cNvPr>
          <p:cNvSpPr/>
          <p:nvPr/>
        </p:nvSpPr>
        <p:spPr>
          <a:xfrm>
            <a:off x="4841452" y="1485525"/>
            <a:ext cx="1368152" cy="7920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D6360A3-C2A2-5608-6824-491B2BCFFB1A}"/>
              </a:ext>
            </a:extLst>
          </p:cNvPr>
          <p:cNvPicPr>
            <a:picLocks noChangeAspect="1"/>
          </p:cNvPicPr>
          <p:nvPr/>
        </p:nvPicPr>
        <p:blipFill>
          <a:blip r:embed="rId3"/>
          <a:stretch>
            <a:fillRect/>
          </a:stretch>
        </p:blipFill>
        <p:spPr>
          <a:xfrm>
            <a:off x="1403647" y="2826820"/>
            <a:ext cx="6040909" cy="1977178"/>
          </a:xfrm>
          <a:prstGeom prst="rect">
            <a:avLst/>
          </a:prstGeom>
          <a:ln>
            <a:solidFill>
              <a:schemeClr val="accent1"/>
            </a:solidFill>
          </a:ln>
        </p:spPr>
      </p:pic>
      <p:sp>
        <p:nvSpPr>
          <p:cNvPr id="11" name="Rectangle 10">
            <a:extLst>
              <a:ext uri="{FF2B5EF4-FFF2-40B4-BE49-F238E27FC236}">
                <a16:creationId xmlns:a16="http://schemas.microsoft.com/office/drawing/2014/main" id="{D39685A5-58DB-F196-42E1-15740735A8C5}"/>
              </a:ext>
            </a:extLst>
          </p:cNvPr>
          <p:cNvSpPr/>
          <p:nvPr/>
        </p:nvSpPr>
        <p:spPr>
          <a:xfrm>
            <a:off x="4788024" y="3147814"/>
            <a:ext cx="1944216" cy="16561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08355A-2D08-8954-5632-99B14DC5F211}"/>
              </a:ext>
            </a:extLst>
          </p:cNvPr>
          <p:cNvSpPr/>
          <p:nvPr/>
        </p:nvSpPr>
        <p:spPr>
          <a:xfrm>
            <a:off x="2588970" y="3234651"/>
            <a:ext cx="2127046" cy="378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487618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Repository search – "available for" and "available for group"</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907376"/>
          </a:xfrm>
        </p:spPr>
        <p:txBody>
          <a:bodyPr vert="horz" lIns="91440" tIns="45720" rIns="91440" bIns="45720" rtlCol="0">
            <a:noAutofit/>
          </a:bodyPr>
          <a:lstStyle/>
          <a:p>
            <a:r>
              <a:rPr lang="en-US" sz="1800" dirty="0"/>
              <a:t>where (Available For equals "University of Knowledge" AND Electronic Collection Name contains keywords "SpringerLink Books") retrieves records with</a:t>
            </a:r>
          </a:p>
          <a:p>
            <a:pPr lvl="1"/>
            <a:r>
              <a:rPr lang="en-US" sz="1800" dirty="0"/>
              <a:t>Resource available for 1 group: Alma University and University of Knowledge Institutions</a:t>
            </a:r>
          </a:p>
          <a:p>
            <a:pPr lvl="1"/>
            <a:r>
              <a:rPr lang="en-US" sz="1800" dirty="0"/>
              <a:t>Resource available for 2 groups: "Open University; University of Knowledge"</a:t>
            </a:r>
          </a:p>
          <a:p>
            <a:pPr lvl="1"/>
            <a:r>
              <a:rPr lang="en-US" sz="1800" dirty="0"/>
              <a:t>Resource available for no groups (which means "all groups")</a:t>
            </a:r>
          </a:p>
          <a:p>
            <a:endParaRPr lang="en-US" sz="1800" dirty="0"/>
          </a:p>
          <a:p>
            <a:r>
              <a:rPr lang="en-US" sz="1800" dirty="0"/>
              <a:t>where (Collection Available for </a:t>
            </a:r>
            <a:r>
              <a:rPr lang="en-US" sz="1800" b="1" dirty="0"/>
              <a:t>group</a:t>
            </a:r>
            <a:r>
              <a:rPr lang="en-US" sz="1800" dirty="0"/>
              <a:t> equals "University of Knowledge" AND Electronic Collection Name contains keywords "SpringerLink Books") retrieves records with</a:t>
            </a:r>
          </a:p>
          <a:p>
            <a:pPr lvl="1"/>
            <a:r>
              <a:rPr lang="en-US" sz="1800" dirty="0"/>
              <a:t>Resource available for 2 groups: "Open University; University of Knowledge"</a:t>
            </a:r>
          </a:p>
          <a:p>
            <a:pPr lvl="1"/>
            <a:r>
              <a:rPr lang="en-US" sz="1800" dirty="0"/>
              <a:t>Resource available for no groups (which means "all groups")</a:t>
            </a:r>
          </a:p>
          <a:p>
            <a:endParaRPr lang="en-US" sz="1800" dirty="0"/>
          </a:p>
        </p:txBody>
      </p:sp>
    </p:spTree>
    <p:extLst>
      <p:ext uri="{BB962C8B-B14F-4D97-AF65-F5344CB8AC3E}">
        <p14:creationId xmlns:p14="http://schemas.microsoft.com/office/powerpoint/2010/main" val="12317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68FD17-4FFC-4BCB-1819-239E756296D5}"/>
              </a:ext>
            </a:extLst>
          </p:cNvPr>
          <p:cNvPicPr>
            <a:picLocks noChangeAspect="1"/>
          </p:cNvPicPr>
          <p:nvPr/>
        </p:nvPicPr>
        <p:blipFill>
          <a:blip r:embed="rId2"/>
          <a:stretch>
            <a:fillRect/>
          </a:stretch>
        </p:blipFill>
        <p:spPr>
          <a:xfrm>
            <a:off x="1598360" y="540290"/>
            <a:ext cx="5925968" cy="43434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Repository search – "available for" and "available for group"</a:t>
            </a:r>
          </a:p>
        </p:txBody>
      </p:sp>
      <p:sp>
        <p:nvSpPr>
          <p:cNvPr id="7" name="TextBox 6">
            <a:extLst>
              <a:ext uri="{FF2B5EF4-FFF2-40B4-BE49-F238E27FC236}">
                <a16:creationId xmlns:a16="http://schemas.microsoft.com/office/drawing/2014/main" id="{E5178368-4708-E8FD-3AC0-3BAA7B6EE7EE}"/>
              </a:ext>
            </a:extLst>
          </p:cNvPr>
          <p:cNvSpPr txBox="1"/>
          <p:nvPr/>
        </p:nvSpPr>
        <p:spPr>
          <a:xfrm>
            <a:off x="3275856" y="910734"/>
            <a:ext cx="1584176" cy="307777"/>
          </a:xfrm>
          <a:prstGeom prst="rect">
            <a:avLst/>
          </a:prstGeom>
          <a:solidFill>
            <a:srgbClr val="FFFF00"/>
          </a:solidFill>
          <a:ln>
            <a:solidFill>
              <a:schemeClr val="accent1"/>
            </a:solidFill>
          </a:ln>
        </p:spPr>
        <p:txBody>
          <a:bodyPr wrap="square" rtlCol="0">
            <a:spAutoFit/>
          </a:bodyPr>
          <a:lstStyle/>
          <a:p>
            <a:r>
              <a:rPr lang="en-US" sz="1400" dirty="0"/>
              <a:t>"Available for"</a:t>
            </a:r>
          </a:p>
        </p:txBody>
      </p:sp>
      <p:cxnSp>
        <p:nvCxnSpPr>
          <p:cNvPr id="9" name="Straight Arrow Connector 8">
            <a:extLst>
              <a:ext uri="{FF2B5EF4-FFF2-40B4-BE49-F238E27FC236}">
                <a16:creationId xmlns:a16="http://schemas.microsoft.com/office/drawing/2014/main" id="{11C5FD6C-669F-65BF-8BAC-04009F1865A2}"/>
              </a:ext>
            </a:extLst>
          </p:cNvPr>
          <p:cNvCxnSpPr>
            <a:cxnSpLocks/>
          </p:cNvCxnSpPr>
          <p:nvPr/>
        </p:nvCxnSpPr>
        <p:spPr>
          <a:xfrm flipH="1" flipV="1">
            <a:off x="3419872" y="756182"/>
            <a:ext cx="144016" cy="1593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45C3F97-0309-AA8A-4DE5-8E35D29B8213}"/>
              </a:ext>
            </a:extLst>
          </p:cNvPr>
          <p:cNvSpPr txBox="1"/>
          <p:nvPr/>
        </p:nvSpPr>
        <p:spPr>
          <a:xfrm>
            <a:off x="4760" y="1913986"/>
            <a:ext cx="1830936" cy="523220"/>
          </a:xfrm>
          <a:prstGeom prst="rect">
            <a:avLst/>
          </a:prstGeom>
          <a:solidFill>
            <a:srgbClr val="FFFF00"/>
          </a:solidFill>
          <a:ln>
            <a:solidFill>
              <a:schemeClr val="accent1"/>
            </a:solidFill>
          </a:ln>
        </p:spPr>
        <p:txBody>
          <a:bodyPr wrap="square" rtlCol="0">
            <a:spAutoFit/>
          </a:bodyPr>
          <a:lstStyle/>
          <a:p>
            <a:r>
              <a:rPr lang="en-US" sz="1400" dirty="0"/>
              <a:t>Record with "Available for" group</a:t>
            </a:r>
          </a:p>
        </p:txBody>
      </p:sp>
      <p:sp>
        <p:nvSpPr>
          <p:cNvPr id="14" name="TextBox 13">
            <a:extLst>
              <a:ext uri="{FF2B5EF4-FFF2-40B4-BE49-F238E27FC236}">
                <a16:creationId xmlns:a16="http://schemas.microsoft.com/office/drawing/2014/main" id="{40DBA711-58CF-A73A-FD8C-D53FF4256C4B}"/>
              </a:ext>
            </a:extLst>
          </p:cNvPr>
          <p:cNvSpPr txBox="1"/>
          <p:nvPr/>
        </p:nvSpPr>
        <p:spPr>
          <a:xfrm>
            <a:off x="0" y="4253912"/>
            <a:ext cx="1830936" cy="523220"/>
          </a:xfrm>
          <a:prstGeom prst="rect">
            <a:avLst/>
          </a:prstGeom>
          <a:solidFill>
            <a:srgbClr val="FFFF00"/>
          </a:solidFill>
          <a:ln>
            <a:solidFill>
              <a:schemeClr val="accent1"/>
            </a:solidFill>
          </a:ln>
        </p:spPr>
        <p:txBody>
          <a:bodyPr wrap="square" rtlCol="0">
            <a:spAutoFit/>
          </a:bodyPr>
          <a:lstStyle/>
          <a:p>
            <a:r>
              <a:rPr lang="en-US" sz="1400" dirty="0"/>
              <a:t>Record without "Available for" group</a:t>
            </a:r>
          </a:p>
        </p:txBody>
      </p:sp>
      <p:sp>
        <p:nvSpPr>
          <p:cNvPr id="13" name="TextBox 12">
            <a:extLst>
              <a:ext uri="{FF2B5EF4-FFF2-40B4-BE49-F238E27FC236}">
                <a16:creationId xmlns:a16="http://schemas.microsoft.com/office/drawing/2014/main" id="{C0E16759-F2E5-3B68-3277-A692CA82A8C0}"/>
              </a:ext>
            </a:extLst>
          </p:cNvPr>
          <p:cNvSpPr txBox="1"/>
          <p:nvPr/>
        </p:nvSpPr>
        <p:spPr>
          <a:xfrm>
            <a:off x="1908" y="3128650"/>
            <a:ext cx="1833788" cy="523220"/>
          </a:xfrm>
          <a:prstGeom prst="rect">
            <a:avLst/>
          </a:prstGeom>
          <a:solidFill>
            <a:srgbClr val="FFFF00"/>
          </a:solidFill>
          <a:ln>
            <a:solidFill>
              <a:schemeClr val="accent1"/>
            </a:solidFill>
          </a:ln>
        </p:spPr>
        <p:txBody>
          <a:bodyPr wrap="square" rtlCol="0">
            <a:spAutoFit/>
          </a:bodyPr>
          <a:lstStyle/>
          <a:p>
            <a:r>
              <a:rPr lang="en-US" sz="1400" dirty="0"/>
              <a:t>Record with 2 "Available for" groups</a:t>
            </a:r>
          </a:p>
        </p:txBody>
      </p:sp>
    </p:spTree>
    <p:extLst>
      <p:ext uri="{BB962C8B-B14F-4D97-AF65-F5344CB8AC3E}">
        <p14:creationId xmlns:p14="http://schemas.microsoft.com/office/powerpoint/2010/main" val="9698978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4DE9AF-6DF8-2430-45C0-FD89B53E4C85}"/>
              </a:ext>
            </a:extLst>
          </p:cNvPr>
          <p:cNvPicPr>
            <a:picLocks noChangeAspect="1"/>
          </p:cNvPicPr>
          <p:nvPr/>
        </p:nvPicPr>
        <p:blipFill>
          <a:blip r:embed="rId2"/>
          <a:stretch>
            <a:fillRect/>
          </a:stretch>
        </p:blipFill>
        <p:spPr>
          <a:xfrm>
            <a:off x="323528" y="847507"/>
            <a:ext cx="8424936" cy="37702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Repository search – "available for" and "available for group"</a:t>
            </a:r>
          </a:p>
        </p:txBody>
      </p:sp>
      <p:sp>
        <p:nvSpPr>
          <p:cNvPr id="7" name="TextBox 6">
            <a:extLst>
              <a:ext uri="{FF2B5EF4-FFF2-40B4-BE49-F238E27FC236}">
                <a16:creationId xmlns:a16="http://schemas.microsoft.com/office/drawing/2014/main" id="{E5178368-4708-E8FD-3AC0-3BAA7B6EE7EE}"/>
              </a:ext>
            </a:extLst>
          </p:cNvPr>
          <p:cNvSpPr txBox="1"/>
          <p:nvPr/>
        </p:nvSpPr>
        <p:spPr>
          <a:xfrm>
            <a:off x="3491880" y="1234413"/>
            <a:ext cx="1728192" cy="307777"/>
          </a:xfrm>
          <a:prstGeom prst="rect">
            <a:avLst/>
          </a:prstGeom>
          <a:solidFill>
            <a:srgbClr val="FFFF00"/>
          </a:solidFill>
          <a:ln>
            <a:solidFill>
              <a:schemeClr val="accent1"/>
            </a:solidFill>
          </a:ln>
        </p:spPr>
        <p:txBody>
          <a:bodyPr wrap="square" rtlCol="0">
            <a:spAutoFit/>
          </a:bodyPr>
          <a:lstStyle/>
          <a:p>
            <a:r>
              <a:rPr lang="en-US" sz="1400" dirty="0"/>
              <a:t>"Available for group"</a:t>
            </a:r>
          </a:p>
        </p:txBody>
      </p:sp>
      <p:cxnSp>
        <p:nvCxnSpPr>
          <p:cNvPr id="9" name="Straight Arrow Connector 8">
            <a:extLst>
              <a:ext uri="{FF2B5EF4-FFF2-40B4-BE49-F238E27FC236}">
                <a16:creationId xmlns:a16="http://schemas.microsoft.com/office/drawing/2014/main" id="{11C5FD6C-669F-65BF-8BAC-04009F1865A2}"/>
              </a:ext>
            </a:extLst>
          </p:cNvPr>
          <p:cNvCxnSpPr>
            <a:cxnSpLocks/>
          </p:cNvCxnSpPr>
          <p:nvPr/>
        </p:nvCxnSpPr>
        <p:spPr>
          <a:xfrm flipH="1" flipV="1">
            <a:off x="3635896" y="1079861"/>
            <a:ext cx="144016" cy="1593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0DBA711-58CF-A73A-FD8C-D53FF4256C4B}"/>
              </a:ext>
            </a:extLst>
          </p:cNvPr>
          <p:cNvSpPr txBox="1"/>
          <p:nvPr/>
        </p:nvSpPr>
        <p:spPr>
          <a:xfrm>
            <a:off x="3203848" y="3651870"/>
            <a:ext cx="1728192" cy="523220"/>
          </a:xfrm>
          <a:prstGeom prst="rect">
            <a:avLst/>
          </a:prstGeom>
          <a:solidFill>
            <a:srgbClr val="FFFF00"/>
          </a:solidFill>
          <a:ln>
            <a:solidFill>
              <a:schemeClr val="accent1"/>
            </a:solidFill>
          </a:ln>
        </p:spPr>
        <p:txBody>
          <a:bodyPr wrap="square" rtlCol="0">
            <a:spAutoFit/>
          </a:bodyPr>
          <a:lstStyle/>
          <a:p>
            <a:r>
              <a:rPr lang="en-US" sz="1400" dirty="0"/>
              <a:t>Record without "Available for" group</a:t>
            </a:r>
          </a:p>
        </p:txBody>
      </p:sp>
      <p:sp>
        <p:nvSpPr>
          <p:cNvPr id="13" name="TextBox 12">
            <a:extLst>
              <a:ext uri="{FF2B5EF4-FFF2-40B4-BE49-F238E27FC236}">
                <a16:creationId xmlns:a16="http://schemas.microsoft.com/office/drawing/2014/main" id="{C0E16759-F2E5-3B68-3277-A692CA82A8C0}"/>
              </a:ext>
            </a:extLst>
          </p:cNvPr>
          <p:cNvSpPr txBox="1"/>
          <p:nvPr/>
        </p:nvSpPr>
        <p:spPr>
          <a:xfrm>
            <a:off x="3203848" y="2175596"/>
            <a:ext cx="1728192" cy="954107"/>
          </a:xfrm>
          <a:prstGeom prst="rect">
            <a:avLst/>
          </a:prstGeom>
          <a:solidFill>
            <a:srgbClr val="FFFF00"/>
          </a:solidFill>
          <a:ln>
            <a:solidFill>
              <a:schemeClr val="accent1"/>
            </a:solidFill>
          </a:ln>
        </p:spPr>
        <p:txBody>
          <a:bodyPr wrap="square" rtlCol="0">
            <a:spAutoFit/>
          </a:bodyPr>
          <a:lstStyle/>
          <a:p>
            <a:r>
              <a:rPr lang="en-US" sz="1400" dirty="0"/>
              <a:t>Record with "Available for" group which is the name of the institution</a:t>
            </a:r>
          </a:p>
        </p:txBody>
      </p:sp>
    </p:spTree>
    <p:extLst>
      <p:ext uri="{BB962C8B-B14F-4D97-AF65-F5344CB8AC3E}">
        <p14:creationId xmlns:p14="http://schemas.microsoft.com/office/powerpoint/2010/main" val="132416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Defining the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1800" dirty="0"/>
              <a:t>Here we have several different groups.  One is for all institutions.  Others are for one institution or a combination thereof.</a:t>
            </a:r>
          </a:p>
        </p:txBody>
      </p:sp>
      <p:pic>
        <p:nvPicPr>
          <p:cNvPr id="5" name="Picture 4">
            <a:extLst>
              <a:ext uri="{FF2B5EF4-FFF2-40B4-BE49-F238E27FC236}">
                <a16:creationId xmlns:a16="http://schemas.microsoft.com/office/drawing/2014/main" id="{1132F8ED-ED33-6A9E-ECD5-E7346BD37ED0}"/>
              </a:ext>
            </a:extLst>
          </p:cNvPr>
          <p:cNvPicPr>
            <a:picLocks noChangeAspect="1"/>
          </p:cNvPicPr>
          <p:nvPr/>
        </p:nvPicPr>
        <p:blipFill>
          <a:blip r:embed="rId2"/>
          <a:stretch>
            <a:fillRect/>
          </a:stretch>
        </p:blipFill>
        <p:spPr>
          <a:xfrm>
            <a:off x="0" y="1606794"/>
            <a:ext cx="9144000" cy="2909172"/>
          </a:xfrm>
          <a:prstGeom prst="rect">
            <a:avLst/>
          </a:prstGeom>
          <a:ln>
            <a:solidFill>
              <a:schemeClr val="accent1"/>
            </a:solidFill>
          </a:ln>
        </p:spPr>
      </p:pic>
      <p:sp>
        <p:nvSpPr>
          <p:cNvPr id="6" name="TextBox 5">
            <a:extLst>
              <a:ext uri="{FF2B5EF4-FFF2-40B4-BE49-F238E27FC236}">
                <a16:creationId xmlns:a16="http://schemas.microsoft.com/office/drawing/2014/main" id="{AAC501AC-30DB-827F-A96A-FADC50AAD093}"/>
              </a:ext>
            </a:extLst>
          </p:cNvPr>
          <p:cNvSpPr txBox="1"/>
          <p:nvPr/>
        </p:nvSpPr>
        <p:spPr>
          <a:xfrm>
            <a:off x="6074168" y="3621024"/>
            <a:ext cx="1257427" cy="307777"/>
          </a:xfrm>
          <a:prstGeom prst="rect">
            <a:avLst/>
          </a:prstGeom>
          <a:solidFill>
            <a:srgbClr val="FFFF00"/>
          </a:solidFill>
          <a:ln>
            <a:solidFill>
              <a:schemeClr val="accent1"/>
            </a:solidFill>
          </a:ln>
        </p:spPr>
        <p:txBody>
          <a:bodyPr wrap="square" rtlCol="0">
            <a:spAutoFit/>
          </a:bodyPr>
          <a:lstStyle/>
          <a:p>
            <a:r>
              <a:rPr lang="en-US" sz="1400" dirty="0"/>
              <a:t>All institutions</a:t>
            </a:r>
          </a:p>
        </p:txBody>
      </p:sp>
      <p:cxnSp>
        <p:nvCxnSpPr>
          <p:cNvPr id="7" name="Straight Arrow Connector 6">
            <a:extLst>
              <a:ext uri="{FF2B5EF4-FFF2-40B4-BE49-F238E27FC236}">
                <a16:creationId xmlns:a16="http://schemas.microsoft.com/office/drawing/2014/main" id="{99928061-4643-5A9C-01BC-66F140267317}"/>
              </a:ext>
            </a:extLst>
          </p:cNvPr>
          <p:cNvCxnSpPr>
            <a:cxnSpLocks/>
          </p:cNvCxnSpPr>
          <p:nvPr/>
        </p:nvCxnSpPr>
        <p:spPr>
          <a:xfrm flipH="1">
            <a:off x="4960620" y="3751604"/>
            <a:ext cx="1113548" cy="0"/>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1893A8C-31CF-3B80-8A86-1596069FFEF4}"/>
              </a:ext>
            </a:extLst>
          </p:cNvPr>
          <p:cNvCxnSpPr/>
          <p:nvPr/>
        </p:nvCxnSpPr>
        <p:spPr>
          <a:xfrm flipV="1">
            <a:off x="3491880" y="2859782"/>
            <a:ext cx="438912" cy="36576"/>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DB92DCF-5D4F-E2C1-FCBA-D6C12203C928}"/>
              </a:ext>
            </a:extLst>
          </p:cNvPr>
          <p:cNvCxnSpPr/>
          <p:nvPr/>
        </p:nvCxnSpPr>
        <p:spPr>
          <a:xfrm flipV="1">
            <a:off x="3491880" y="4011910"/>
            <a:ext cx="438912" cy="36576"/>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E16191-706D-5BF0-AD1C-780F8DBD63CA}"/>
              </a:ext>
            </a:extLst>
          </p:cNvPr>
          <p:cNvCxnSpPr/>
          <p:nvPr/>
        </p:nvCxnSpPr>
        <p:spPr>
          <a:xfrm flipV="1">
            <a:off x="3486150" y="4353661"/>
            <a:ext cx="438912" cy="36576"/>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5542F50-3CDF-3E26-0418-20C6BBD4C59E}"/>
              </a:ext>
            </a:extLst>
          </p:cNvPr>
          <p:cNvCxnSpPr/>
          <p:nvPr/>
        </p:nvCxnSpPr>
        <p:spPr>
          <a:xfrm flipV="1">
            <a:off x="3486150" y="2489652"/>
            <a:ext cx="0" cy="1915953"/>
          </a:xfrm>
          <a:prstGeom prst="straightConnector1">
            <a:avLst/>
          </a:prstGeom>
          <a:ln w="28575">
            <a:solidFill>
              <a:srgbClr val="EE3A4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B74B0A-6147-C59F-3E1D-447E77573747}"/>
              </a:ext>
            </a:extLst>
          </p:cNvPr>
          <p:cNvSpPr txBox="1"/>
          <p:nvPr/>
        </p:nvSpPr>
        <p:spPr>
          <a:xfrm>
            <a:off x="6238406" y="2527149"/>
            <a:ext cx="1113545" cy="523220"/>
          </a:xfrm>
          <a:prstGeom prst="rect">
            <a:avLst/>
          </a:prstGeom>
          <a:solidFill>
            <a:srgbClr val="FFFF00"/>
          </a:solidFill>
          <a:ln>
            <a:solidFill>
              <a:schemeClr val="accent1"/>
            </a:solidFill>
          </a:ln>
        </p:spPr>
        <p:txBody>
          <a:bodyPr wrap="square" rtlCol="0">
            <a:spAutoFit/>
          </a:bodyPr>
          <a:lstStyle/>
          <a:p>
            <a:r>
              <a:rPr lang="en-US" sz="1400" dirty="0"/>
              <a:t>Two specific institutions</a:t>
            </a:r>
          </a:p>
        </p:txBody>
      </p:sp>
      <p:cxnSp>
        <p:nvCxnSpPr>
          <p:cNvPr id="14" name="Straight Arrow Connector 13">
            <a:extLst>
              <a:ext uri="{FF2B5EF4-FFF2-40B4-BE49-F238E27FC236}">
                <a16:creationId xmlns:a16="http://schemas.microsoft.com/office/drawing/2014/main" id="{173E0711-A84B-47F3-22CC-6ADE9E7006E4}"/>
              </a:ext>
            </a:extLst>
          </p:cNvPr>
          <p:cNvCxnSpPr>
            <a:cxnSpLocks/>
          </p:cNvCxnSpPr>
          <p:nvPr/>
        </p:nvCxnSpPr>
        <p:spPr>
          <a:xfrm flipH="1">
            <a:off x="4847382" y="3009874"/>
            <a:ext cx="1396248" cy="405289"/>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72357D0-B1E1-8ED2-265D-79E857212447}"/>
              </a:ext>
            </a:extLst>
          </p:cNvPr>
          <p:cNvSpPr txBox="1"/>
          <p:nvPr/>
        </p:nvSpPr>
        <p:spPr>
          <a:xfrm>
            <a:off x="2874350" y="1961555"/>
            <a:ext cx="1223599" cy="523220"/>
          </a:xfrm>
          <a:prstGeom prst="rect">
            <a:avLst/>
          </a:prstGeom>
          <a:solidFill>
            <a:srgbClr val="FFFF00"/>
          </a:solidFill>
          <a:ln>
            <a:solidFill>
              <a:schemeClr val="accent1"/>
            </a:solidFill>
          </a:ln>
        </p:spPr>
        <p:txBody>
          <a:bodyPr wrap="square" rtlCol="0">
            <a:spAutoFit/>
          </a:bodyPr>
          <a:lstStyle/>
          <a:p>
            <a:r>
              <a:rPr lang="en-US" sz="1400" dirty="0"/>
              <a:t>Single specific  institutions</a:t>
            </a:r>
          </a:p>
        </p:txBody>
      </p:sp>
      <p:cxnSp>
        <p:nvCxnSpPr>
          <p:cNvPr id="17" name="Straight Arrow Connector 16">
            <a:extLst>
              <a:ext uri="{FF2B5EF4-FFF2-40B4-BE49-F238E27FC236}">
                <a16:creationId xmlns:a16="http://schemas.microsoft.com/office/drawing/2014/main" id="{F175A076-9401-38F7-D83A-C071441E6DD8}"/>
              </a:ext>
            </a:extLst>
          </p:cNvPr>
          <p:cNvCxnSpPr>
            <a:cxnSpLocks/>
          </p:cNvCxnSpPr>
          <p:nvPr/>
        </p:nvCxnSpPr>
        <p:spPr>
          <a:xfrm flipH="1">
            <a:off x="5213210" y="2831068"/>
            <a:ext cx="1025196" cy="292322"/>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8133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293999" cy="1240583"/>
          </a:xfrm>
        </p:spPr>
        <p:txBody>
          <a:bodyPr/>
          <a:lstStyle/>
          <a:p>
            <a:r>
              <a:rPr lang="en-US" dirty="0"/>
              <a:t>Alma Analytics and Inventory Network Groups</a:t>
            </a:r>
          </a:p>
        </p:txBody>
      </p:sp>
    </p:spTree>
    <p:extLst>
      <p:ext uri="{BB962C8B-B14F-4D97-AF65-F5344CB8AC3E}">
        <p14:creationId xmlns:p14="http://schemas.microsoft.com/office/powerpoint/2010/main" val="16353414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The Alma Analytics fields which are relevant for Inventory Network Groups are in the E-Inventory subject area.</a:t>
            </a:r>
          </a:p>
          <a:p>
            <a:r>
              <a:rPr lang="en-US" sz="1800" dirty="0"/>
              <a:t>They exist in the following two folders:</a:t>
            </a:r>
          </a:p>
          <a:p>
            <a:pPr lvl="1"/>
            <a:r>
              <a:rPr lang="en-US" sz="1800" dirty="0"/>
              <a:t>Portfolio</a:t>
            </a:r>
          </a:p>
          <a:p>
            <a:pPr lvl="1"/>
            <a:r>
              <a:rPr lang="en-US" sz="1800" dirty="0"/>
              <a:t>Portfolio Details for Consortia Members &gt; -- Portfolio</a:t>
            </a:r>
          </a:p>
          <a:p>
            <a:endParaRPr lang="en-US" sz="1800" dirty="0"/>
          </a:p>
          <a:p>
            <a:endParaRPr lang="en-US" sz="1800" dirty="0"/>
          </a:p>
        </p:txBody>
      </p:sp>
      <p:sp>
        <p:nvSpPr>
          <p:cNvPr id="2" name="TextBox 1">
            <a:extLst>
              <a:ext uri="{FF2B5EF4-FFF2-40B4-BE49-F238E27FC236}">
                <a16:creationId xmlns:a16="http://schemas.microsoft.com/office/drawing/2014/main" id="{C7C8CEF4-9919-669C-FC9D-4827EE314E39}"/>
              </a:ext>
            </a:extLst>
          </p:cNvPr>
          <p:cNvSpPr txBox="1"/>
          <p:nvPr/>
        </p:nvSpPr>
        <p:spPr>
          <a:xfrm>
            <a:off x="7154063" y="173781"/>
            <a:ext cx="1584176" cy="369332"/>
          </a:xfrm>
          <a:prstGeom prst="rect">
            <a:avLst/>
          </a:prstGeom>
          <a:solidFill>
            <a:srgbClr val="FFFF00"/>
          </a:solidFill>
          <a:ln>
            <a:solidFill>
              <a:schemeClr val="accent1"/>
            </a:solidFill>
          </a:ln>
        </p:spPr>
        <p:txBody>
          <a:bodyPr wrap="square" rtlCol="0">
            <a:spAutoFit/>
          </a:bodyPr>
          <a:lstStyle/>
          <a:p>
            <a:r>
              <a:rPr lang="en-US" dirty="0"/>
              <a:t>Introduction</a:t>
            </a:r>
          </a:p>
        </p:txBody>
      </p:sp>
    </p:spTree>
    <p:extLst>
      <p:ext uri="{BB962C8B-B14F-4D97-AF65-F5344CB8AC3E}">
        <p14:creationId xmlns:p14="http://schemas.microsoft.com/office/powerpoint/2010/main" val="38127648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The Fields are as follows per folder:</a:t>
            </a:r>
          </a:p>
          <a:p>
            <a:pPr lvl="1"/>
            <a:r>
              <a:rPr lang="en-US" sz="1800" dirty="0"/>
              <a:t>Portfolio</a:t>
            </a:r>
          </a:p>
          <a:p>
            <a:pPr lvl="2"/>
            <a:r>
              <a:rPr lang="en-US" dirty="0"/>
              <a:t>Available For Group Members</a:t>
            </a:r>
          </a:p>
          <a:p>
            <a:pPr lvl="2"/>
            <a:r>
              <a:rPr lang="en-US" dirty="0"/>
              <a:t>Available For Group</a:t>
            </a:r>
          </a:p>
          <a:p>
            <a:pPr lvl="2"/>
            <a:r>
              <a:rPr lang="en-US" dirty="0"/>
              <a:t>Available For Resource Type</a:t>
            </a:r>
          </a:p>
          <a:p>
            <a:pPr lvl="1"/>
            <a:r>
              <a:rPr lang="en-US" sz="1800" dirty="0"/>
              <a:t>Portfolio Details for Consortia Members &gt; -- Portfolio</a:t>
            </a:r>
          </a:p>
          <a:p>
            <a:pPr lvl="2"/>
            <a:r>
              <a:rPr lang="en-US" dirty="0"/>
              <a:t>Available For Group Members</a:t>
            </a:r>
          </a:p>
          <a:p>
            <a:pPr lvl="2"/>
            <a:r>
              <a:rPr lang="en-US" dirty="0"/>
              <a:t>Available For Group</a:t>
            </a:r>
          </a:p>
          <a:p>
            <a:pPr lvl="2"/>
            <a:r>
              <a:rPr lang="en-US" dirty="0"/>
              <a:t>Available For Resource Type</a:t>
            </a:r>
          </a:p>
          <a:p>
            <a:pPr lvl="2"/>
            <a:r>
              <a:rPr lang="en-US" dirty="0"/>
              <a:t>Available For My Institution</a:t>
            </a:r>
          </a:p>
          <a:p>
            <a:endParaRPr lang="en-US" sz="1800" dirty="0"/>
          </a:p>
          <a:p>
            <a:endParaRPr lang="en-US" sz="1800" dirty="0"/>
          </a:p>
        </p:txBody>
      </p:sp>
      <p:sp>
        <p:nvSpPr>
          <p:cNvPr id="2" name="TextBox 1">
            <a:extLst>
              <a:ext uri="{FF2B5EF4-FFF2-40B4-BE49-F238E27FC236}">
                <a16:creationId xmlns:a16="http://schemas.microsoft.com/office/drawing/2014/main" id="{35D3D85D-E258-65CD-9BE0-6AB86A4FE513}"/>
              </a:ext>
            </a:extLst>
          </p:cNvPr>
          <p:cNvSpPr txBox="1"/>
          <p:nvPr/>
        </p:nvSpPr>
        <p:spPr>
          <a:xfrm>
            <a:off x="5436096" y="1131590"/>
            <a:ext cx="3384376" cy="1384995"/>
          </a:xfrm>
          <a:prstGeom prst="rect">
            <a:avLst/>
          </a:prstGeom>
          <a:solidFill>
            <a:srgbClr val="FFFF00"/>
          </a:solidFill>
          <a:ln>
            <a:solidFill>
              <a:schemeClr val="accent1"/>
            </a:solidFill>
          </a:ln>
        </p:spPr>
        <p:txBody>
          <a:bodyPr wrap="square" rtlCol="0">
            <a:spAutoFit/>
          </a:bodyPr>
          <a:lstStyle/>
          <a:p>
            <a:r>
              <a:rPr lang="en-US" sz="1400" dirty="0"/>
              <a:t>These fields are relevant when using</a:t>
            </a:r>
          </a:p>
          <a:p>
            <a:pPr marL="342900" indent="-342900">
              <a:buAutoNum type="alphaUcPeriod"/>
            </a:pPr>
            <a:r>
              <a:rPr lang="en-US" sz="1400" dirty="0"/>
              <a:t>Inventory Network Groups by Library </a:t>
            </a:r>
            <a:r>
              <a:rPr lang="en-US" sz="1400"/>
              <a:t>or Campus within </a:t>
            </a:r>
            <a:r>
              <a:rPr lang="en-US" sz="1400" dirty="0"/>
              <a:t>a standalone institution</a:t>
            </a:r>
          </a:p>
          <a:p>
            <a:pPr marL="342900" indent="-342900">
              <a:buAutoNum type="alphaUcPeriod"/>
            </a:pPr>
            <a:r>
              <a:rPr lang="en-US" sz="1400" dirty="0"/>
              <a:t>The Network Zone institution of a consortia</a:t>
            </a:r>
          </a:p>
        </p:txBody>
      </p:sp>
      <p:sp>
        <p:nvSpPr>
          <p:cNvPr id="5" name="TextBox 4">
            <a:extLst>
              <a:ext uri="{FF2B5EF4-FFF2-40B4-BE49-F238E27FC236}">
                <a16:creationId xmlns:a16="http://schemas.microsoft.com/office/drawing/2014/main" id="{7B1663CF-F1B4-E099-CCDD-D190CEB5A354}"/>
              </a:ext>
            </a:extLst>
          </p:cNvPr>
          <p:cNvSpPr txBox="1"/>
          <p:nvPr/>
        </p:nvSpPr>
        <p:spPr>
          <a:xfrm>
            <a:off x="5436096" y="3273246"/>
            <a:ext cx="3384376" cy="954107"/>
          </a:xfrm>
          <a:prstGeom prst="rect">
            <a:avLst/>
          </a:prstGeom>
          <a:solidFill>
            <a:srgbClr val="FFFF00"/>
          </a:solidFill>
          <a:ln>
            <a:solidFill>
              <a:schemeClr val="accent1"/>
            </a:solidFill>
          </a:ln>
        </p:spPr>
        <p:txBody>
          <a:bodyPr wrap="square" rtlCol="0">
            <a:spAutoFit/>
          </a:bodyPr>
          <a:lstStyle/>
          <a:p>
            <a:r>
              <a:rPr lang="en-US" sz="1400" dirty="0"/>
              <a:t>These fields are relevant when using Inventory Network Groups </a:t>
            </a:r>
            <a:r>
              <a:rPr lang="en-US" sz="1400" b="1" dirty="0">
                <a:solidFill>
                  <a:srgbClr val="FF0000"/>
                </a:solidFill>
              </a:rPr>
              <a:t>within a member institution of a network zone consortia</a:t>
            </a:r>
          </a:p>
        </p:txBody>
      </p:sp>
      <p:sp>
        <p:nvSpPr>
          <p:cNvPr id="6" name="TextBox 5">
            <a:extLst>
              <a:ext uri="{FF2B5EF4-FFF2-40B4-BE49-F238E27FC236}">
                <a16:creationId xmlns:a16="http://schemas.microsoft.com/office/drawing/2014/main" id="{0D91115E-0A08-2FD5-33D1-A33972DBDC07}"/>
              </a:ext>
            </a:extLst>
          </p:cNvPr>
          <p:cNvSpPr txBox="1"/>
          <p:nvPr/>
        </p:nvSpPr>
        <p:spPr>
          <a:xfrm>
            <a:off x="7154063" y="186194"/>
            <a:ext cx="1584176" cy="369332"/>
          </a:xfrm>
          <a:prstGeom prst="rect">
            <a:avLst/>
          </a:prstGeom>
          <a:solidFill>
            <a:srgbClr val="FFFF00"/>
          </a:solidFill>
          <a:ln>
            <a:solidFill>
              <a:schemeClr val="accent1"/>
            </a:solidFill>
          </a:ln>
        </p:spPr>
        <p:txBody>
          <a:bodyPr wrap="square" rtlCol="0">
            <a:spAutoFit/>
          </a:bodyPr>
          <a:lstStyle/>
          <a:p>
            <a:r>
              <a:rPr lang="en-US" dirty="0"/>
              <a:t>Introduction</a:t>
            </a:r>
          </a:p>
        </p:txBody>
      </p:sp>
    </p:spTree>
    <p:extLst>
      <p:ext uri="{BB962C8B-B14F-4D97-AF65-F5344CB8AC3E}">
        <p14:creationId xmlns:p14="http://schemas.microsoft.com/office/powerpoint/2010/main" val="23442299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In order to understand these fields, we will look at two reports:</a:t>
            </a:r>
          </a:p>
          <a:p>
            <a:pPr lvl="1"/>
            <a:r>
              <a:rPr lang="en-US" sz="1800" dirty="0"/>
              <a:t>A report created in and viewed in the network zone showing all Electronic Collections that have an inventory network group</a:t>
            </a:r>
          </a:p>
          <a:p>
            <a:pPr lvl="1"/>
            <a:r>
              <a:rPr lang="en-US" sz="1800" dirty="0"/>
              <a:t>A report created in a member institution showing all Electronic Collections that are available for that member institution</a:t>
            </a:r>
          </a:p>
          <a:p>
            <a:endParaRPr lang="en-US" sz="1800" dirty="0"/>
          </a:p>
          <a:p>
            <a:endParaRPr lang="en-US" sz="1800" dirty="0"/>
          </a:p>
        </p:txBody>
      </p:sp>
      <p:sp>
        <p:nvSpPr>
          <p:cNvPr id="2" name="TextBox 1">
            <a:extLst>
              <a:ext uri="{FF2B5EF4-FFF2-40B4-BE49-F238E27FC236}">
                <a16:creationId xmlns:a16="http://schemas.microsoft.com/office/drawing/2014/main" id="{35862CDD-535D-0D9B-A7B8-F17FBC9EC11A}"/>
              </a:ext>
            </a:extLst>
          </p:cNvPr>
          <p:cNvSpPr txBox="1"/>
          <p:nvPr/>
        </p:nvSpPr>
        <p:spPr>
          <a:xfrm>
            <a:off x="7154063" y="173781"/>
            <a:ext cx="1584176" cy="369332"/>
          </a:xfrm>
          <a:prstGeom prst="rect">
            <a:avLst/>
          </a:prstGeom>
          <a:solidFill>
            <a:srgbClr val="FFFF00"/>
          </a:solidFill>
          <a:ln>
            <a:solidFill>
              <a:schemeClr val="accent1"/>
            </a:solidFill>
          </a:ln>
        </p:spPr>
        <p:txBody>
          <a:bodyPr wrap="square" rtlCol="0">
            <a:spAutoFit/>
          </a:bodyPr>
          <a:lstStyle/>
          <a:p>
            <a:r>
              <a:rPr lang="en-US" dirty="0"/>
              <a:t>Introduction</a:t>
            </a:r>
          </a:p>
        </p:txBody>
      </p:sp>
    </p:spTree>
    <p:extLst>
      <p:ext uri="{BB962C8B-B14F-4D97-AF65-F5344CB8AC3E}">
        <p14:creationId xmlns:p14="http://schemas.microsoft.com/office/powerpoint/2010/main" val="24756547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In order for a Member Institution to see the data from the Network Zone there needs to be a relevant configuration in both</a:t>
            </a:r>
          </a:p>
          <a:p>
            <a:pPr lvl="1"/>
            <a:r>
              <a:rPr lang="en-US" sz="1800" dirty="0"/>
              <a:t>The Member Institution</a:t>
            </a:r>
          </a:p>
          <a:p>
            <a:pPr lvl="1"/>
            <a:r>
              <a:rPr lang="en-US" sz="1800" dirty="0"/>
              <a:t>The Network Zone institution</a:t>
            </a:r>
          </a:p>
          <a:p>
            <a:endParaRPr lang="en-US" sz="1800" dirty="0"/>
          </a:p>
        </p:txBody>
      </p:sp>
      <p:sp>
        <p:nvSpPr>
          <p:cNvPr id="2" name="TextBox 1">
            <a:extLst>
              <a:ext uri="{FF2B5EF4-FFF2-40B4-BE49-F238E27FC236}">
                <a16:creationId xmlns:a16="http://schemas.microsoft.com/office/drawing/2014/main" id="{28DB392D-4397-A787-1E96-D8FA7EE241BB}"/>
              </a:ext>
            </a:extLst>
          </p:cNvPr>
          <p:cNvSpPr txBox="1"/>
          <p:nvPr/>
        </p:nvSpPr>
        <p:spPr>
          <a:xfrm>
            <a:off x="7154063" y="173781"/>
            <a:ext cx="1584176" cy="369332"/>
          </a:xfrm>
          <a:prstGeom prst="rect">
            <a:avLst/>
          </a:prstGeom>
          <a:solidFill>
            <a:srgbClr val="FFFF00"/>
          </a:solidFill>
          <a:ln>
            <a:solidFill>
              <a:schemeClr val="accent1"/>
            </a:solidFill>
          </a:ln>
        </p:spPr>
        <p:txBody>
          <a:bodyPr wrap="square" rtlCol="0">
            <a:spAutoFit/>
          </a:bodyPr>
          <a:lstStyle/>
          <a:p>
            <a:r>
              <a:rPr lang="en-US" dirty="0"/>
              <a:t>Configuration</a:t>
            </a:r>
          </a:p>
        </p:txBody>
      </p:sp>
    </p:spTree>
    <p:extLst>
      <p:ext uri="{BB962C8B-B14F-4D97-AF65-F5344CB8AC3E}">
        <p14:creationId xmlns:p14="http://schemas.microsoft.com/office/powerpoint/2010/main" val="7132630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0" indent="0">
              <a:buNone/>
            </a:pPr>
            <a:r>
              <a:rPr lang="en-US" sz="1800" dirty="0"/>
              <a:t>Step One</a:t>
            </a:r>
          </a:p>
          <a:p>
            <a:r>
              <a:rPr lang="en-US" sz="1800" dirty="0"/>
              <a:t>In the network zone navigate to "Configuration &gt; Analytics &gt;  Analytics Networks Settings" and set the parameter "</a:t>
            </a:r>
            <a:r>
              <a:rPr lang="en-US" sz="1800" dirty="0" err="1"/>
              <a:t>analytics_network_inventory_available_for_members</a:t>
            </a:r>
            <a:r>
              <a:rPr lang="en-US" sz="1800" dirty="0"/>
              <a:t>" to true.</a:t>
            </a:r>
          </a:p>
          <a:p>
            <a:pPr marL="0" indent="0">
              <a:buFont typeface="Arial" panose="020B0604020202020204" pitchFamily="34" charset="0"/>
              <a:buNone/>
            </a:pPr>
            <a:r>
              <a:rPr lang="en-US" sz="1800" dirty="0"/>
              <a:t>Step Two</a:t>
            </a:r>
          </a:p>
          <a:p>
            <a:r>
              <a:rPr lang="en-US" sz="1800" dirty="0"/>
              <a:t>In the network zone after setting "</a:t>
            </a:r>
            <a:r>
              <a:rPr lang="en-US" sz="1800" dirty="0" err="1"/>
              <a:t>analytics_network_inventory_available_for_members</a:t>
            </a:r>
            <a:r>
              <a:rPr lang="en-US" sz="1800" dirty="0"/>
              <a:t>" to true select "Manage in Network" from the row actions and then click "Save and Distribute".</a:t>
            </a:r>
          </a:p>
          <a:p>
            <a:endParaRPr lang="en-US" sz="1800" dirty="0"/>
          </a:p>
        </p:txBody>
      </p:sp>
      <p:sp>
        <p:nvSpPr>
          <p:cNvPr id="2" name="TextBox 1">
            <a:extLst>
              <a:ext uri="{FF2B5EF4-FFF2-40B4-BE49-F238E27FC236}">
                <a16:creationId xmlns:a16="http://schemas.microsoft.com/office/drawing/2014/main" id="{148BB340-011F-D1E2-D713-0D4AFEE7B8A5}"/>
              </a:ext>
            </a:extLst>
          </p:cNvPr>
          <p:cNvSpPr txBox="1"/>
          <p:nvPr/>
        </p:nvSpPr>
        <p:spPr>
          <a:xfrm>
            <a:off x="7154063" y="173781"/>
            <a:ext cx="1584176" cy="369332"/>
          </a:xfrm>
          <a:prstGeom prst="rect">
            <a:avLst/>
          </a:prstGeom>
          <a:solidFill>
            <a:srgbClr val="FFFF00"/>
          </a:solidFill>
          <a:ln>
            <a:solidFill>
              <a:schemeClr val="accent1"/>
            </a:solidFill>
          </a:ln>
        </p:spPr>
        <p:txBody>
          <a:bodyPr wrap="square" rtlCol="0">
            <a:spAutoFit/>
          </a:bodyPr>
          <a:lstStyle/>
          <a:p>
            <a:r>
              <a:rPr lang="en-US" dirty="0"/>
              <a:t>Configuration</a:t>
            </a:r>
          </a:p>
        </p:txBody>
      </p:sp>
    </p:spTree>
    <p:extLst>
      <p:ext uri="{BB962C8B-B14F-4D97-AF65-F5344CB8AC3E}">
        <p14:creationId xmlns:p14="http://schemas.microsoft.com/office/powerpoint/2010/main" val="23955916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0" indent="0">
              <a:buFont typeface="Arial" panose="020B0604020202020204" pitchFamily="34" charset="0"/>
              <a:buNone/>
            </a:pPr>
            <a:r>
              <a:rPr lang="en-US" sz="1800" dirty="0"/>
              <a:t>Step Three</a:t>
            </a:r>
          </a:p>
          <a:p>
            <a:r>
              <a:rPr lang="en-US" sz="1800" dirty="0"/>
              <a:t>After clicking "Save and Distribute" choose "Override member institution customization".</a:t>
            </a:r>
          </a:p>
          <a:p>
            <a:r>
              <a:rPr lang="en-US" sz="1800" dirty="0"/>
              <a:t>The only value that this changes in the member institutions is that it allows the members to be able to define that they will be able to see data from the network zone in E-Inventory Alma Analytics reports.</a:t>
            </a:r>
          </a:p>
          <a:p>
            <a:r>
              <a:rPr lang="en-US" sz="1800" dirty="0"/>
              <a:t>It does not change anything else.</a:t>
            </a:r>
          </a:p>
          <a:p>
            <a:endParaRPr lang="en-US" sz="1800" dirty="0"/>
          </a:p>
        </p:txBody>
      </p:sp>
      <p:sp>
        <p:nvSpPr>
          <p:cNvPr id="2" name="TextBox 1">
            <a:extLst>
              <a:ext uri="{FF2B5EF4-FFF2-40B4-BE49-F238E27FC236}">
                <a16:creationId xmlns:a16="http://schemas.microsoft.com/office/drawing/2014/main" id="{01862F9F-8410-6DE2-EB2C-B1D73CD957A3}"/>
              </a:ext>
            </a:extLst>
          </p:cNvPr>
          <p:cNvSpPr txBox="1"/>
          <p:nvPr/>
        </p:nvSpPr>
        <p:spPr>
          <a:xfrm>
            <a:off x="7154063" y="173781"/>
            <a:ext cx="1584176" cy="369332"/>
          </a:xfrm>
          <a:prstGeom prst="rect">
            <a:avLst/>
          </a:prstGeom>
          <a:solidFill>
            <a:srgbClr val="FFFF00"/>
          </a:solidFill>
          <a:ln>
            <a:solidFill>
              <a:schemeClr val="accent1"/>
            </a:solidFill>
          </a:ln>
        </p:spPr>
        <p:txBody>
          <a:bodyPr wrap="square" rtlCol="0">
            <a:spAutoFit/>
          </a:bodyPr>
          <a:lstStyle/>
          <a:p>
            <a:r>
              <a:rPr lang="en-US" dirty="0"/>
              <a:t>Configuration</a:t>
            </a:r>
          </a:p>
        </p:txBody>
      </p:sp>
    </p:spTree>
    <p:extLst>
      <p:ext uri="{BB962C8B-B14F-4D97-AF65-F5344CB8AC3E}">
        <p14:creationId xmlns:p14="http://schemas.microsoft.com/office/powerpoint/2010/main" val="18949302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pic>
        <p:nvPicPr>
          <p:cNvPr id="9" name="Picture 8">
            <a:extLst>
              <a:ext uri="{FF2B5EF4-FFF2-40B4-BE49-F238E27FC236}">
                <a16:creationId xmlns:a16="http://schemas.microsoft.com/office/drawing/2014/main" id="{8B4BB630-C2BC-5306-4BA8-CDC535B56FBB}"/>
              </a:ext>
            </a:extLst>
          </p:cNvPr>
          <p:cNvPicPr>
            <a:picLocks noChangeAspect="1"/>
          </p:cNvPicPr>
          <p:nvPr/>
        </p:nvPicPr>
        <p:blipFill>
          <a:blip r:embed="rId2"/>
          <a:stretch>
            <a:fillRect/>
          </a:stretch>
        </p:blipFill>
        <p:spPr>
          <a:xfrm>
            <a:off x="0" y="830241"/>
            <a:ext cx="9144000" cy="3483017"/>
          </a:xfrm>
          <a:prstGeom prst="rect">
            <a:avLst/>
          </a:prstGeom>
          <a:ln>
            <a:solidFill>
              <a:schemeClr val="accent1"/>
            </a:solidFill>
          </a:ln>
        </p:spPr>
      </p:pic>
      <p:sp>
        <p:nvSpPr>
          <p:cNvPr id="10" name="TextBox 9">
            <a:extLst>
              <a:ext uri="{FF2B5EF4-FFF2-40B4-BE49-F238E27FC236}">
                <a16:creationId xmlns:a16="http://schemas.microsoft.com/office/drawing/2014/main" id="{1691DF8C-D76E-5328-F9E4-40741FD573F1}"/>
              </a:ext>
            </a:extLst>
          </p:cNvPr>
          <p:cNvSpPr txBox="1"/>
          <p:nvPr/>
        </p:nvSpPr>
        <p:spPr>
          <a:xfrm>
            <a:off x="3707904" y="1203598"/>
            <a:ext cx="1728192" cy="307777"/>
          </a:xfrm>
          <a:prstGeom prst="rect">
            <a:avLst/>
          </a:prstGeom>
          <a:solidFill>
            <a:srgbClr val="FFFF00"/>
          </a:solidFill>
          <a:ln>
            <a:solidFill>
              <a:schemeClr val="accent1"/>
            </a:solidFill>
          </a:ln>
        </p:spPr>
        <p:txBody>
          <a:bodyPr wrap="square" rtlCol="0">
            <a:spAutoFit/>
          </a:bodyPr>
          <a:lstStyle/>
          <a:p>
            <a:r>
              <a:rPr lang="en-US" sz="1400" dirty="0"/>
              <a:t>In the Network Zone</a:t>
            </a:r>
          </a:p>
        </p:txBody>
      </p:sp>
      <p:cxnSp>
        <p:nvCxnSpPr>
          <p:cNvPr id="12" name="Straight Arrow Connector 11">
            <a:extLst>
              <a:ext uri="{FF2B5EF4-FFF2-40B4-BE49-F238E27FC236}">
                <a16:creationId xmlns:a16="http://schemas.microsoft.com/office/drawing/2014/main" id="{F3C2C696-177D-534D-A73D-B808C27ABCBD}"/>
              </a:ext>
            </a:extLst>
          </p:cNvPr>
          <p:cNvCxnSpPr/>
          <p:nvPr/>
        </p:nvCxnSpPr>
        <p:spPr>
          <a:xfrm flipH="1" flipV="1">
            <a:off x="3131840" y="1019836"/>
            <a:ext cx="576064" cy="1837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2B49933-21DB-AB29-A222-E5DB5F54EED9}"/>
              </a:ext>
            </a:extLst>
          </p:cNvPr>
          <p:cNvSpPr txBox="1"/>
          <p:nvPr/>
        </p:nvSpPr>
        <p:spPr>
          <a:xfrm>
            <a:off x="394903" y="4348237"/>
            <a:ext cx="4320480" cy="523220"/>
          </a:xfrm>
          <a:prstGeom prst="rect">
            <a:avLst/>
          </a:prstGeom>
          <a:solidFill>
            <a:srgbClr val="FFFF00"/>
          </a:solidFill>
          <a:ln>
            <a:solidFill>
              <a:schemeClr val="accent1"/>
            </a:solidFill>
          </a:ln>
        </p:spPr>
        <p:txBody>
          <a:bodyPr wrap="square" rtlCol="0">
            <a:spAutoFit/>
          </a:bodyPr>
          <a:lstStyle/>
          <a:p>
            <a:r>
              <a:rPr lang="en-US" sz="1400" dirty="0"/>
              <a:t>"</a:t>
            </a:r>
            <a:r>
              <a:rPr lang="en-US" sz="1400" dirty="0" err="1"/>
              <a:t>analytics_network_inventory_available_for_members</a:t>
            </a:r>
            <a:r>
              <a:rPr lang="en-US" sz="1400" dirty="0"/>
              <a:t>" is set to true</a:t>
            </a:r>
          </a:p>
        </p:txBody>
      </p:sp>
      <p:cxnSp>
        <p:nvCxnSpPr>
          <p:cNvPr id="14" name="Straight Arrow Connector 13">
            <a:extLst>
              <a:ext uri="{FF2B5EF4-FFF2-40B4-BE49-F238E27FC236}">
                <a16:creationId xmlns:a16="http://schemas.microsoft.com/office/drawing/2014/main" id="{455A9EB0-CACC-A0EA-B993-8EF7D4789CDD}"/>
              </a:ext>
            </a:extLst>
          </p:cNvPr>
          <p:cNvCxnSpPr>
            <a:cxnSpLocks/>
          </p:cNvCxnSpPr>
          <p:nvPr/>
        </p:nvCxnSpPr>
        <p:spPr>
          <a:xfrm flipV="1">
            <a:off x="3995936" y="4043244"/>
            <a:ext cx="432048" cy="2700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1B682DB-9AB4-F934-4B8A-5879324389A2}"/>
              </a:ext>
            </a:extLst>
          </p:cNvPr>
          <p:cNvCxnSpPr>
            <a:cxnSpLocks/>
          </p:cNvCxnSpPr>
          <p:nvPr/>
        </p:nvCxnSpPr>
        <p:spPr>
          <a:xfrm flipV="1">
            <a:off x="7956376" y="4078223"/>
            <a:ext cx="432048" cy="2700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EF36077-7C66-A8B2-12B4-3D0483D09C6A}"/>
              </a:ext>
            </a:extLst>
          </p:cNvPr>
          <p:cNvSpPr txBox="1"/>
          <p:nvPr/>
        </p:nvSpPr>
        <p:spPr>
          <a:xfrm>
            <a:off x="6444208" y="4353541"/>
            <a:ext cx="2016224" cy="307777"/>
          </a:xfrm>
          <a:prstGeom prst="rect">
            <a:avLst/>
          </a:prstGeom>
          <a:solidFill>
            <a:srgbClr val="FFFF00"/>
          </a:solidFill>
          <a:ln>
            <a:solidFill>
              <a:schemeClr val="accent1"/>
            </a:solidFill>
          </a:ln>
        </p:spPr>
        <p:txBody>
          <a:bodyPr wrap="square" rtlCol="0">
            <a:spAutoFit/>
          </a:bodyPr>
          <a:lstStyle/>
          <a:p>
            <a:r>
              <a:rPr lang="en-US" sz="1400" dirty="0"/>
              <a:t>Managed in the Network</a:t>
            </a:r>
          </a:p>
        </p:txBody>
      </p:sp>
      <p:sp>
        <p:nvSpPr>
          <p:cNvPr id="2" name="TextBox 1">
            <a:extLst>
              <a:ext uri="{FF2B5EF4-FFF2-40B4-BE49-F238E27FC236}">
                <a16:creationId xmlns:a16="http://schemas.microsoft.com/office/drawing/2014/main" id="{2DF0B164-596E-3147-F52E-A4242E49DC65}"/>
              </a:ext>
            </a:extLst>
          </p:cNvPr>
          <p:cNvSpPr txBox="1"/>
          <p:nvPr/>
        </p:nvSpPr>
        <p:spPr>
          <a:xfrm>
            <a:off x="7154063" y="173781"/>
            <a:ext cx="1584176" cy="369332"/>
          </a:xfrm>
          <a:prstGeom prst="rect">
            <a:avLst/>
          </a:prstGeom>
          <a:solidFill>
            <a:srgbClr val="FFFF00"/>
          </a:solidFill>
          <a:ln>
            <a:solidFill>
              <a:schemeClr val="accent1"/>
            </a:solidFill>
          </a:ln>
        </p:spPr>
        <p:txBody>
          <a:bodyPr wrap="square" rtlCol="0">
            <a:spAutoFit/>
          </a:bodyPr>
          <a:lstStyle/>
          <a:p>
            <a:r>
              <a:rPr lang="en-US" dirty="0"/>
              <a:t>Configuration</a:t>
            </a:r>
          </a:p>
        </p:txBody>
      </p:sp>
    </p:spTree>
    <p:extLst>
      <p:ext uri="{BB962C8B-B14F-4D97-AF65-F5344CB8AC3E}">
        <p14:creationId xmlns:p14="http://schemas.microsoft.com/office/powerpoint/2010/main" val="21315962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017BBF3-A0FA-28E2-F232-871395E05F32}"/>
              </a:ext>
            </a:extLst>
          </p:cNvPr>
          <p:cNvPicPr>
            <a:picLocks noChangeAspect="1"/>
          </p:cNvPicPr>
          <p:nvPr/>
        </p:nvPicPr>
        <p:blipFill>
          <a:blip r:embed="rId2"/>
          <a:stretch>
            <a:fillRect/>
          </a:stretch>
        </p:blipFill>
        <p:spPr>
          <a:xfrm>
            <a:off x="1670567" y="1851670"/>
            <a:ext cx="4989665" cy="244144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rmAutofit/>
          </a:bodyPr>
          <a:lstStyle/>
          <a:p>
            <a:r>
              <a:rPr lang="en-US" sz="1800" dirty="0"/>
              <a:t>In the member institution navigate to "Configuration &gt; Analytics &gt;  Analytics Member Settings" and set the parameter "</a:t>
            </a:r>
            <a:r>
              <a:rPr lang="en-US" sz="1800" dirty="0" err="1"/>
              <a:t>analytics_network_inventory_available_for_my_institution</a:t>
            </a:r>
            <a:r>
              <a:rPr lang="en-US" sz="1800" dirty="0"/>
              <a:t>" to true.</a:t>
            </a:r>
          </a:p>
          <a:p>
            <a:endParaRPr lang="en-US" sz="1800" dirty="0"/>
          </a:p>
        </p:txBody>
      </p:sp>
      <p:sp>
        <p:nvSpPr>
          <p:cNvPr id="6" name="TextBox 5">
            <a:extLst>
              <a:ext uri="{FF2B5EF4-FFF2-40B4-BE49-F238E27FC236}">
                <a16:creationId xmlns:a16="http://schemas.microsoft.com/office/drawing/2014/main" id="{E7BAAFF7-A1B6-39B2-59DC-48B7281CF707}"/>
              </a:ext>
            </a:extLst>
          </p:cNvPr>
          <p:cNvSpPr txBox="1"/>
          <p:nvPr/>
        </p:nvSpPr>
        <p:spPr>
          <a:xfrm>
            <a:off x="4466964" y="1869575"/>
            <a:ext cx="1728192" cy="523220"/>
          </a:xfrm>
          <a:prstGeom prst="rect">
            <a:avLst/>
          </a:prstGeom>
          <a:solidFill>
            <a:srgbClr val="FFFF00"/>
          </a:solidFill>
          <a:ln>
            <a:solidFill>
              <a:schemeClr val="accent1"/>
            </a:solidFill>
          </a:ln>
        </p:spPr>
        <p:txBody>
          <a:bodyPr wrap="square" rtlCol="0">
            <a:spAutoFit/>
          </a:bodyPr>
          <a:lstStyle/>
          <a:p>
            <a:r>
              <a:rPr lang="en-US" sz="1400" dirty="0"/>
              <a:t>In the Member Institution</a:t>
            </a:r>
          </a:p>
        </p:txBody>
      </p:sp>
      <p:cxnSp>
        <p:nvCxnSpPr>
          <p:cNvPr id="7" name="Straight Arrow Connector 6">
            <a:extLst>
              <a:ext uri="{FF2B5EF4-FFF2-40B4-BE49-F238E27FC236}">
                <a16:creationId xmlns:a16="http://schemas.microsoft.com/office/drawing/2014/main" id="{5E92B38B-F077-0EE2-1324-3F427D6BC9D3}"/>
              </a:ext>
            </a:extLst>
          </p:cNvPr>
          <p:cNvCxnSpPr>
            <a:cxnSpLocks/>
          </p:cNvCxnSpPr>
          <p:nvPr/>
        </p:nvCxnSpPr>
        <p:spPr>
          <a:xfrm flipH="1" flipV="1">
            <a:off x="3923928" y="2013591"/>
            <a:ext cx="543036" cy="1071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B090F6-45F9-5EA3-5718-C3541E1648D8}"/>
              </a:ext>
            </a:extLst>
          </p:cNvPr>
          <p:cNvSpPr txBox="1"/>
          <p:nvPr/>
        </p:nvSpPr>
        <p:spPr>
          <a:xfrm>
            <a:off x="1295636" y="4564922"/>
            <a:ext cx="5832648" cy="307777"/>
          </a:xfrm>
          <a:prstGeom prst="rect">
            <a:avLst/>
          </a:prstGeom>
          <a:solidFill>
            <a:srgbClr val="FFFF00"/>
          </a:solidFill>
          <a:ln>
            <a:solidFill>
              <a:schemeClr val="accent1"/>
            </a:solidFill>
          </a:ln>
        </p:spPr>
        <p:txBody>
          <a:bodyPr wrap="square" rtlCol="0">
            <a:spAutoFit/>
          </a:bodyPr>
          <a:lstStyle/>
          <a:p>
            <a:r>
              <a:rPr lang="en-US" sz="1400" dirty="0"/>
              <a:t>"</a:t>
            </a:r>
            <a:r>
              <a:rPr lang="en-US" sz="1400" dirty="0" err="1"/>
              <a:t>analytics_network_inventory_available_for_my_institution</a:t>
            </a:r>
            <a:r>
              <a:rPr lang="en-US" sz="1400" dirty="0"/>
              <a:t>" is set to true</a:t>
            </a:r>
          </a:p>
        </p:txBody>
      </p:sp>
      <p:cxnSp>
        <p:nvCxnSpPr>
          <p:cNvPr id="9" name="Straight Arrow Connector 8">
            <a:extLst>
              <a:ext uri="{FF2B5EF4-FFF2-40B4-BE49-F238E27FC236}">
                <a16:creationId xmlns:a16="http://schemas.microsoft.com/office/drawing/2014/main" id="{547A98B7-01A3-6037-52BE-8147AD2DA824}"/>
              </a:ext>
            </a:extLst>
          </p:cNvPr>
          <p:cNvCxnSpPr>
            <a:cxnSpLocks/>
          </p:cNvCxnSpPr>
          <p:nvPr/>
        </p:nvCxnSpPr>
        <p:spPr>
          <a:xfrm flipV="1">
            <a:off x="4932040" y="4236942"/>
            <a:ext cx="399020" cy="3279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55F817A-891A-0F2A-40D1-C199692157BD}"/>
              </a:ext>
            </a:extLst>
          </p:cNvPr>
          <p:cNvSpPr txBox="1"/>
          <p:nvPr/>
        </p:nvSpPr>
        <p:spPr>
          <a:xfrm>
            <a:off x="7154063" y="173781"/>
            <a:ext cx="1584176" cy="369332"/>
          </a:xfrm>
          <a:prstGeom prst="rect">
            <a:avLst/>
          </a:prstGeom>
          <a:solidFill>
            <a:srgbClr val="FFFF00"/>
          </a:solidFill>
          <a:ln>
            <a:solidFill>
              <a:schemeClr val="accent1"/>
            </a:solidFill>
          </a:ln>
        </p:spPr>
        <p:txBody>
          <a:bodyPr wrap="square" rtlCol="0">
            <a:spAutoFit/>
          </a:bodyPr>
          <a:lstStyle/>
          <a:p>
            <a:r>
              <a:rPr lang="en-US" dirty="0"/>
              <a:t>Configuration</a:t>
            </a:r>
          </a:p>
        </p:txBody>
      </p:sp>
    </p:spTree>
    <p:extLst>
      <p:ext uri="{BB962C8B-B14F-4D97-AF65-F5344CB8AC3E}">
        <p14:creationId xmlns:p14="http://schemas.microsoft.com/office/powerpoint/2010/main" val="26134014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In the network zone we have a report created in the E-Inventory subject area called "Electronic Collections with Available For Groups in Ex Libris University Consortium"</a:t>
            </a:r>
          </a:p>
          <a:p>
            <a:r>
              <a:rPr lang="en-US" sz="1800" dirty="0"/>
              <a:t>It displays the following fields (before the period is the folder name and after the period is the field name):</a:t>
            </a:r>
          </a:p>
          <a:p>
            <a:pPr lvl="1"/>
            <a:r>
              <a:rPr lang="en-US" sz="1800" dirty="0"/>
              <a:t>"</a:t>
            </a:r>
            <a:r>
              <a:rPr lang="en-US" sz="1800" dirty="0" err="1"/>
              <a:t>Portfolio"."Available</a:t>
            </a:r>
            <a:r>
              <a:rPr lang="en-US" sz="1800" dirty="0"/>
              <a:t> For Group"</a:t>
            </a:r>
          </a:p>
          <a:p>
            <a:pPr lvl="1"/>
            <a:r>
              <a:rPr lang="en-US" sz="1800" dirty="0"/>
              <a:t>"</a:t>
            </a:r>
            <a:r>
              <a:rPr lang="en-US" sz="1800" dirty="0" err="1"/>
              <a:t>Portfolio"."Available</a:t>
            </a:r>
            <a:r>
              <a:rPr lang="en-US" sz="1800" dirty="0"/>
              <a:t> For Group Members"</a:t>
            </a:r>
          </a:p>
          <a:p>
            <a:pPr lvl="1"/>
            <a:r>
              <a:rPr lang="en-US" sz="1800" dirty="0"/>
              <a:t>"</a:t>
            </a:r>
            <a:r>
              <a:rPr lang="en-US" sz="1800" dirty="0" err="1"/>
              <a:t>Portfolio"."Available</a:t>
            </a:r>
            <a:r>
              <a:rPr lang="en-US" sz="1800" dirty="0"/>
              <a:t> For Resource Type"</a:t>
            </a:r>
          </a:p>
          <a:p>
            <a:pPr lvl="1"/>
            <a:r>
              <a:rPr lang="en-US" sz="1800" dirty="0"/>
              <a:t>"Electronic </a:t>
            </a:r>
            <a:r>
              <a:rPr lang="en-US" sz="1800" dirty="0" err="1"/>
              <a:t>Collection"."Electronic</a:t>
            </a:r>
            <a:r>
              <a:rPr lang="en-US" sz="1800" dirty="0"/>
              <a:t> Collection Public Name"</a:t>
            </a:r>
          </a:p>
          <a:p>
            <a:endParaRPr lang="en-US" sz="1800" dirty="0"/>
          </a:p>
        </p:txBody>
      </p:sp>
      <p:sp>
        <p:nvSpPr>
          <p:cNvPr id="2" name="TextBox 1">
            <a:extLst>
              <a:ext uri="{FF2B5EF4-FFF2-40B4-BE49-F238E27FC236}">
                <a16:creationId xmlns:a16="http://schemas.microsoft.com/office/drawing/2014/main" id="{6B6B1023-259C-AED7-4F56-4F4A0558FC54}"/>
              </a:ext>
            </a:extLst>
          </p:cNvPr>
          <p:cNvSpPr txBox="1"/>
          <p:nvPr/>
        </p:nvSpPr>
        <p:spPr>
          <a:xfrm>
            <a:off x="7092280" y="173781"/>
            <a:ext cx="1944215" cy="369332"/>
          </a:xfrm>
          <a:prstGeom prst="rect">
            <a:avLst/>
          </a:prstGeom>
          <a:solidFill>
            <a:srgbClr val="FFFF00"/>
          </a:solidFill>
          <a:ln>
            <a:solidFill>
              <a:schemeClr val="accent1"/>
            </a:solidFill>
          </a:ln>
        </p:spPr>
        <p:txBody>
          <a:bodyPr wrap="square" rtlCol="0">
            <a:spAutoFit/>
          </a:bodyPr>
          <a:lstStyle/>
          <a:p>
            <a:r>
              <a:rPr lang="en-US" dirty="0"/>
              <a:t>Report in Network</a:t>
            </a:r>
          </a:p>
        </p:txBody>
      </p:sp>
    </p:spTree>
    <p:extLst>
      <p:ext uri="{BB962C8B-B14F-4D97-AF65-F5344CB8AC3E}">
        <p14:creationId xmlns:p14="http://schemas.microsoft.com/office/powerpoint/2010/main" val="2311612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13237D-BD6F-7519-3957-FAF69FCB1428}"/>
              </a:ext>
            </a:extLst>
          </p:cNvPr>
          <p:cNvPicPr>
            <a:picLocks noChangeAspect="1"/>
          </p:cNvPicPr>
          <p:nvPr/>
        </p:nvPicPr>
        <p:blipFill>
          <a:blip r:embed="rId2"/>
          <a:stretch>
            <a:fillRect/>
          </a:stretch>
        </p:blipFill>
        <p:spPr>
          <a:xfrm>
            <a:off x="0" y="1751279"/>
            <a:ext cx="9144000" cy="211661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Defining the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33131"/>
            <a:ext cx="8424936" cy="720079"/>
          </a:xfrm>
        </p:spPr>
        <p:txBody>
          <a:bodyPr>
            <a:normAutofit/>
          </a:bodyPr>
          <a:lstStyle/>
          <a:p>
            <a:r>
              <a:rPr lang="en-US" sz="1800" dirty="0"/>
              <a:t>Here for example, we have two specific institutions belonging to inventory network group named "Alma University and Open University Institutions"</a:t>
            </a:r>
          </a:p>
        </p:txBody>
      </p:sp>
      <p:sp>
        <p:nvSpPr>
          <p:cNvPr id="15" name="TextBox 14">
            <a:extLst>
              <a:ext uri="{FF2B5EF4-FFF2-40B4-BE49-F238E27FC236}">
                <a16:creationId xmlns:a16="http://schemas.microsoft.com/office/drawing/2014/main" id="{01B35F2B-67ED-E9CA-F095-7283C285D062}"/>
              </a:ext>
            </a:extLst>
          </p:cNvPr>
          <p:cNvSpPr txBox="1"/>
          <p:nvPr/>
        </p:nvSpPr>
        <p:spPr>
          <a:xfrm>
            <a:off x="4315044" y="1728329"/>
            <a:ext cx="1113545" cy="523220"/>
          </a:xfrm>
          <a:prstGeom prst="rect">
            <a:avLst/>
          </a:prstGeom>
          <a:solidFill>
            <a:srgbClr val="FFFF00"/>
          </a:solidFill>
          <a:ln>
            <a:solidFill>
              <a:schemeClr val="accent1"/>
            </a:solidFill>
          </a:ln>
        </p:spPr>
        <p:txBody>
          <a:bodyPr wrap="square" rtlCol="0">
            <a:spAutoFit/>
          </a:bodyPr>
          <a:lstStyle/>
          <a:p>
            <a:r>
              <a:rPr lang="en-US" sz="1400" dirty="0"/>
              <a:t>Two specific institutions</a:t>
            </a:r>
          </a:p>
        </p:txBody>
      </p:sp>
      <p:cxnSp>
        <p:nvCxnSpPr>
          <p:cNvPr id="18" name="Straight Arrow Connector 17">
            <a:extLst>
              <a:ext uri="{FF2B5EF4-FFF2-40B4-BE49-F238E27FC236}">
                <a16:creationId xmlns:a16="http://schemas.microsoft.com/office/drawing/2014/main" id="{A6698E73-D4B0-1FB5-F1FF-6A7AF9B63AE1}"/>
              </a:ext>
            </a:extLst>
          </p:cNvPr>
          <p:cNvCxnSpPr>
            <a:cxnSpLocks/>
          </p:cNvCxnSpPr>
          <p:nvPr/>
        </p:nvCxnSpPr>
        <p:spPr>
          <a:xfrm flipH="1">
            <a:off x="3721896" y="2251549"/>
            <a:ext cx="881180" cy="589936"/>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70B9324-32BD-6ABB-D301-48D83862D5A6}"/>
              </a:ext>
            </a:extLst>
          </p:cNvPr>
          <p:cNvSpPr/>
          <p:nvPr/>
        </p:nvSpPr>
        <p:spPr>
          <a:xfrm>
            <a:off x="971600" y="1972634"/>
            <a:ext cx="158417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96282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It filters as follows (before the period is the folder name and after the period is the field name):</a:t>
            </a:r>
          </a:p>
          <a:p>
            <a:pPr lvl="1"/>
            <a:r>
              <a:rPr lang="en-US" sz="1800" dirty="0"/>
              <a:t>"</a:t>
            </a:r>
            <a:r>
              <a:rPr lang="en-US" sz="1800" dirty="0" err="1"/>
              <a:t>Portfolio"."Available</a:t>
            </a:r>
            <a:r>
              <a:rPr lang="en-US" sz="1800" dirty="0"/>
              <a:t> For Group" IS NOT NULL</a:t>
            </a:r>
          </a:p>
          <a:p>
            <a:pPr lvl="1"/>
            <a:r>
              <a:rPr lang="en-US" sz="1800" dirty="0"/>
              <a:t>"</a:t>
            </a:r>
            <a:r>
              <a:rPr lang="en-US" sz="1800" dirty="0" err="1"/>
              <a:t>Institution"."Institution</a:t>
            </a:r>
            <a:r>
              <a:rPr lang="en-US" sz="1800" dirty="0"/>
              <a:t> Name" = 'Ex Libris University Consortium'</a:t>
            </a:r>
          </a:p>
          <a:p>
            <a:pPr lvl="1"/>
            <a:r>
              <a:rPr lang="en-US" sz="1800" dirty="0"/>
              <a:t>"Electronic </a:t>
            </a:r>
            <a:r>
              <a:rPr lang="en-US" sz="1800" dirty="0" err="1"/>
              <a:t>Collection"."Electronic</a:t>
            </a:r>
            <a:r>
              <a:rPr lang="en-US" sz="1800" dirty="0"/>
              <a:t> Collection Lifecycle" = 'In Repository'</a:t>
            </a:r>
          </a:p>
          <a:p>
            <a:pPr lvl="1"/>
            <a:r>
              <a:rPr lang="en-US" sz="1800" dirty="0"/>
              <a:t>"</a:t>
            </a:r>
            <a:r>
              <a:rPr lang="en-US" sz="1800" dirty="0" err="1"/>
              <a:t>Portfolio"."Lifecycle</a:t>
            </a:r>
            <a:r>
              <a:rPr lang="en-US" sz="1800" dirty="0"/>
              <a:t>"= 'In Repository'</a:t>
            </a:r>
          </a:p>
          <a:p>
            <a:pPr lvl="1"/>
            <a:endParaRPr lang="en-US" sz="1800" dirty="0"/>
          </a:p>
        </p:txBody>
      </p:sp>
      <p:sp>
        <p:nvSpPr>
          <p:cNvPr id="2" name="TextBox 1">
            <a:extLst>
              <a:ext uri="{FF2B5EF4-FFF2-40B4-BE49-F238E27FC236}">
                <a16:creationId xmlns:a16="http://schemas.microsoft.com/office/drawing/2014/main" id="{26FE62D0-1487-CEDE-33D6-9D3FD670F117}"/>
              </a:ext>
            </a:extLst>
          </p:cNvPr>
          <p:cNvSpPr txBox="1"/>
          <p:nvPr/>
        </p:nvSpPr>
        <p:spPr>
          <a:xfrm>
            <a:off x="7092280" y="173781"/>
            <a:ext cx="1944215" cy="369332"/>
          </a:xfrm>
          <a:prstGeom prst="rect">
            <a:avLst/>
          </a:prstGeom>
          <a:solidFill>
            <a:srgbClr val="FFFF00"/>
          </a:solidFill>
          <a:ln>
            <a:solidFill>
              <a:schemeClr val="accent1"/>
            </a:solidFill>
          </a:ln>
        </p:spPr>
        <p:txBody>
          <a:bodyPr wrap="square" rtlCol="0">
            <a:spAutoFit/>
          </a:bodyPr>
          <a:lstStyle/>
          <a:p>
            <a:r>
              <a:rPr lang="en-US" dirty="0"/>
              <a:t>Report in Network</a:t>
            </a:r>
          </a:p>
        </p:txBody>
      </p:sp>
    </p:spTree>
    <p:extLst>
      <p:ext uri="{BB962C8B-B14F-4D97-AF65-F5344CB8AC3E}">
        <p14:creationId xmlns:p14="http://schemas.microsoft.com/office/powerpoint/2010/main" val="29832661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The following filter is necessary because for our purposes we want only Electronic Collections which have an "Available For" group.</a:t>
            </a:r>
          </a:p>
          <a:p>
            <a:r>
              <a:rPr lang="en-US" sz="1800" dirty="0"/>
              <a:t>It is coming from the portfolio folder, as all portfolios of an Electronic Collection inherit the Available For Group from the Electronic Collection.</a:t>
            </a:r>
          </a:p>
          <a:p>
            <a:pPr lvl="1"/>
            <a:r>
              <a:rPr lang="en-US" sz="1800" dirty="0"/>
              <a:t>"</a:t>
            </a:r>
            <a:r>
              <a:rPr lang="en-US" sz="1800" dirty="0" err="1"/>
              <a:t>Portfolio"."Available</a:t>
            </a:r>
            <a:r>
              <a:rPr lang="en-US" sz="1800" dirty="0"/>
              <a:t> For Group" IS NOT NULL</a:t>
            </a:r>
          </a:p>
        </p:txBody>
      </p:sp>
      <p:sp>
        <p:nvSpPr>
          <p:cNvPr id="2" name="TextBox 1">
            <a:extLst>
              <a:ext uri="{FF2B5EF4-FFF2-40B4-BE49-F238E27FC236}">
                <a16:creationId xmlns:a16="http://schemas.microsoft.com/office/drawing/2014/main" id="{E073670A-14C6-2DE0-8031-A3C861B60133}"/>
              </a:ext>
            </a:extLst>
          </p:cNvPr>
          <p:cNvSpPr txBox="1"/>
          <p:nvPr/>
        </p:nvSpPr>
        <p:spPr>
          <a:xfrm>
            <a:off x="7092280" y="173781"/>
            <a:ext cx="1944215" cy="369332"/>
          </a:xfrm>
          <a:prstGeom prst="rect">
            <a:avLst/>
          </a:prstGeom>
          <a:solidFill>
            <a:srgbClr val="FFFF00"/>
          </a:solidFill>
          <a:ln>
            <a:solidFill>
              <a:schemeClr val="accent1"/>
            </a:solidFill>
          </a:ln>
        </p:spPr>
        <p:txBody>
          <a:bodyPr wrap="square" rtlCol="0">
            <a:spAutoFit/>
          </a:bodyPr>
          <a:lstStyle/>
          <a:p>
            <a:r>
              <a:rPr lang="en-US" dirty="0"/>
              <a:t>Report in Network</a:t>
            </a:r>
          </a:p>
        </p:txBody>
      </p:sp>
    </p:spTree>
    <p:extLst>
      <p:ext uri="{BB962C8B-B14F-4D97-AF65-F5344CB8AC3E}">
        <p14:creationId xmlns:p14="http://schemas.microsoft.com/office/powerpoint/2010/main" val="13544856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The following filter is necessary because for our purposes we want only Electronic Collections which are in the Network Zone.</a:t>
            </a:r>
          </a:p>
          <a:p>
            <a:r>
              <a:rPr lang="en-US" sz="1800" dirty="0"/>
              <a:t>From the Network Zone analytics, it is possible also to retrieve entities in the members institutions, and now we do not want to do this.</a:t>
            </a:r>
          </a:p>
          <a:p>
            <a:pPr lvl="1"/>
            <a:r>
              <a:rPr lang="en-US" sz="1800" dirty="0"/>
              <a:t>"</a:t>
            </a:r>
            <a:r>
              <a:rPr lang="en-US" sz="1800" dirty="0" err="1"/>
              <a:t>Institution"."Institution</a:t>
            </a:r>
            <a:r>
              <a:rPr lang="en-US" sz="1800" dirty="0"/>
              <a:t> Name" = 'Ex Libris University Consortium'</a:t>
            </a:r>
          </a:p>
        </p:txBody>
      </p:sp>
      <p:sp>
        <p:nvSpPr>
          <p:cNvPr id="2" name="TextBox 1">
            <a:extLst>
              <a:ext uri="{FF2B5EF4-FFF2-40B4-BE49-F238E27FC236}">
                <a16:creationId xmlns:a16="http://schemas.microsoft.com/office/drawing/2014/main" id="{2C7BDE32-471D-5273-70B3-474F43DF073D}"/>
              </a:ext>
            </a:extLst>
          </p:cNvPr>
          <p:cNvSpPr txBox="1"/>
          <p:nvPr/>
        </p:nvSpPr>
        <p:spPr>
          <a:xfrm>
            <a:off x="7092280" y="173781"/>
            <a:ext cx="1944215" cy="369332"/>
          </a:xfrm>
          <a:prstGeom prst="rect">
            <a:avLst/>
          </a:prstGeom>
          <a:solidFill>
            <a:srgbClr val="FFFF00"/>
          </a:solidFill>
          <a:ln>
            <a:solidFill>
              <a:schemeClr val="accent1"/>
            </a:solidFill>
          </a:ln>
        </p:spPr>
        <p:txBody>
          <a:bodyPr wrap="square" rtlCol="0">
            <a:spAutoFit/>
          </a:bodyPr>
          <a:lstStyle/>
          <a:p>
            <a:r>
              <a:rPr lang="en-US" dirty="0"/>
              <a:t>Report in Network</a:t>
            </a:r>
          </a:p>
        </p:txBody>
      </p:sp>
    </p:spTree>
    <p:extLst>
      <p:ext uri="{BB962C8B-B14F-4D97-AF65-F5344CB8AC3E}">
        <p14:creationId xmlns:p14="http://schemas.microsoft.com/office/powerpoint/2010/main" val="20690891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The following filter is necessary because we want only existing (not deleted) Electronic Collections.</a:t>
            </a:r>
          </a:p>
          <a:p>
            <a:r>
              <a:rPr lang="en-US" sz="1800" dirty="0"/>
              <a:t>In Alma Analytics it is also possible to retrieve deleted entities, and now we do not want to do this.</a:t>
            </a:r>
          </a:p>
          <a:p>
            <a:pPr lvl="1"/>
            <a:r>
              <a:rPr lang="en-US" sz="1800" dirty="0"/>
              <a:t>"Electronic </a:t>
            </a:r>
            <a:r>
              <a:rPr lang="en-US" sz="1800" dirty="0" err="1"/>
              <a:t>Collection"."Electronic</a:t>
            </a:r>
            <a:r>
              <a:rPr lang="en-US" sz="1800" dirty="0"/>
              <a:t> Collection Lifecycle" = 'In Repository'</a:t>
            </a:r>
          </a:p>
        </p:txBody>
      </p:sp>
      <p:sp>
        <p:nvSpPr>
          <p:cNvPr id="2" name="TextBox 1">
            <a:extLst>
              <a:ext uri="{FF2B5EF4-FFF2-40B4-BE49-F238E27FC236}">
                <a16:creationId xmlns:a16="http://schemas.microsoft.com/office/drawing/2014/main" id="{FCF1E7F7-6B7D-2454-23F8-6D60136782EF}"/>
              </a:ext>
            </a:extLst>
          </p:cNvPr>
          <p:cNvSpPr txBox="1"/>
          <p:nvPr/>
        </p:nvSpPr>
        <p:spPr>
          <a:xfrm>
            <a:off x="7092280" y="173781"/>
            <a:ext cx="1944215" cy="369332"/>
          </a:xfrm>
          <a:prstGeom prst="rect">
            <a:avLst/>
          </a:prstGeom>
          <a:solidFill>
            <a:srgbClr val="FFFF00"/>
          </a:solidFill>
          <a:ln>
            <a:solidFill>
              <a:schemeClr val="accent1"/>
            </a:solidFill>
          </a:ln>
        </p:spPr>
        <p:txBody>
          <a:bodyPr wrap="square" rtlCol="0">
            <a:spAutoFit/>
          </a:bodyPr>
          <a:lstStyle/>
          <a:p>
            <a:r>
              <a:rPr lang="en-US" dirty="0"/>
              <a:t>Report in Network</a:t>
            </a:r>
          </a:p>
        </p:txBody>
      </p:sp>
    </p:spTree>
    <p:extLst>
      <p:ext uri="{BB962C8B-B14F-4D97-AF65-F5344CB8AC3E}">
        <p14:creationId xmlns:p14="http://schemas.microsoft.com/office/powerpoint/2010/main" val="24666411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The following filter is necessary because we want only existing (not deleted) Electronic Portfolios (Even though we already filtered by Electronic Collection is In Repository, it is recommended to also filter by Electronic Portfolio as well.</a:t>
            </a:r>
          </a:p>
          <a:p>
            <a:r>
              <a:rPr lang="en-US" sz="1800" dirty="0"/>
              <a:t>In Alma Analytics it is also possible to retrieve deleted entities, and now we do not want to do this.</a:t>
            </a:r>
          </a:p>
          <a:p>
            <a:pPr lvl="1"/>
            <a:r>
              <a:rPr lang="en-US" sz="1800" dirty="0"/>
              <a:t>"</a:t>
            </a:r>
            <a:r>
              <a:rPr lang="en-US" sz="1800" dirty="0" err="1"/>
              <a:t>Portfolio"."Lifecycle</a:t>
            </a:r>
            <a:r>
              <a:rPr lang="en-US" sz="1800" dirty="0"/>
              <a:t>"= 'In Repository'</a:t>
            </a:r>
          </a:p>
        </p:txBody>
      </p:sp>
      <p:sp>
        <p:nvSpPr>
          <p:cNvPr id="2" name="TextBox 1">
            <a:extLst>
              <a:ext uri="{FF2B5EF4-FFF2-40B4-BE49-F238E27FC236}">
                <a16:creationId xmlns:a16="http://schemas.microsoft.com/office/drawing/2014/main" id="{0C7579D9-FF4D-DF68-F178-C4E4765D956E}"/>
              </a:ext>
            </a:extLst>
          </p:cNvPr>
          <p:cNvSpPr txBox="1"/>
          <p:nvPr/>
        </p:nvSpPr>
        <p:spPr>
          <a:xfrm>
            <a:off x="7092280" y="173781"/>
            <a:ext cx="1944215" cy="369332"/>
          </a:xfrm>
          <a:prstGeom prst="rect">
            <a:avLst/>
          </a:prstGeom>
          <a:solidFill>
            <a:srgbClr val="FFFF00"/>
          </a:solidFill>
          <a:ln>
            <a:solidFill>
              <a:schemeClr val="accent1"/>
            </a:solidFill>
          </a:ln>
        </p:spPr>
        <p:txBody>
          <a:bodyPr wrap="square" rtlCol="0">
            <a:spAutoFit/>
          </a:bodyPr>
          <a:lstStyle/>
          <a:p>
            <a:r>
              <a:rPr lang="en-US" dirty="0"/>
              <a:t>Report in Network</a:t>
            </a:r>
          </a:p>
        </p:txBody>
      </p:sp>
    </p:spTree>
    <p:extLst>
      <p:ext uri="{BB962C8B-B14F-4D97-AF65-F5344CB8AC3E}">
        <p14:creationId xmlns:p14="http://schemas.microsoft.com/office/powerpoint/2010/main" val="25426452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DB4691-8BCA-C506-12FE-E1EAA151D1F2}"/>
              </a:ext>
            </a:extLst>
          </p:cNvPr>
          <p:cNvPicPr>
            <a:picLocks noChangeAspect="1"/>
          </p:cNvPicPr>
          <p:nvPr/>
        </p:nvPicPr>
        <p:blipFill>
          <a:blip r:embed="rId2"/>
          <a:stretch>
            <a:fillRect/>
          </a:stretch>
        </p:blipFill>
        <p:spPr>
          <a:xfrm>
            <a:off x="539552" y="1347614"/>
            <a:ext cx="7956376" cy="309764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04055"/>
          </a:xfrm>
        </p:spPr>
        <p:txBody>
          <a:bodyPr>
            <a:normAutofit/>
          </a:bodyPr>
          <a:lstStyle/>
          <a:p>
            <a:r>
              <a:rPr lang="en-US" sz="1800" dirty="0"/>
              <a:t>Here is the criteria tab</a:t>
            </a:r>
          </a:p>
        </p:txBody>
      </p:sp>
      <p:sp>
        <p:nvSpPr>
          <p:cNvPr id="2" name="TextBox 1">
            <a:extLst>
              <a:ext uri="{FF2B5EF4-FFF2-40B4-BE49-F238E27FC236}">
                <a16:creationId xmlns:a16="http://schemas.microsoft.com/office/drawing/2014/main" id="{2B1559A4-032F-4CC0-3E58-4E7946516B38}"/>
              </a:ext>
            </a:extLst>
          </p:cNvPr>
          <p:cNvSpPr txBox="1"/>
          <p:nvPr/>
        </p:nvSpPr>
        <p:spPr>
          <a:xfrm>
            <a:off x="7092280" y="173781"/>
            <a:ext cx="1944215" cy="369332"/>
          </a:xfrm>
          <a:prstGeom prst="rect">
            <a:avLst/>
          </a:prstGeom>
          <a:solidFill>
            <a:srgbClr val="FFFF00"/>
          </a:solidFill>
          <a:ln>
            <a:solidFill>
              <a:schemeClr val="accent1"/>
            </a:solidFill>
          </a:ln>
        </p:spPr>
        <p:txBody>
          <a:bodyPr wrap="square" rtlCol="0">
            <a:spAutoFit/>
          </a:bodyPr>
          <a:lstStyle/>
          <a:p>
            <a:r>
              <a:rPr lang="en-US" dirty="0"/>
              <a:t>Report in Network</a:t>
            </a:r>
          </a:p>
        </p:txBody>
      </p:sp>
    </p:spTree>
    <p:extLst>
      <p:ext uri="{BB962C8B-B14F-4D97-AF65-F5344CB8AC3E}">
        <p14:creationId xmlns:p14="http://schemas.microsoft.com/office/powerpoint/2010/main" val="38004445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04055"/>
          </a:xfrm>
        </p:spPr>
        <p:txBody>
          <a:bodyPr>
            <a:normAutofit/>
          </a:bodyPr>
          <a:lstStyle/>
          <a:p>
            <a:r>
              <a:rPr lang="en-US" sz="1600" dirty="0"/>
              <a:t>Here are (the beginning of the report with) the results</a:t>
            </a:r>
          </a:p>
        </p:txBody>
      </p:sp>
      <p:pic>
        <p:nvPicPr>
          <p:cNvPr id="6" name="Picture 5">
            <a:extLst>
              <a:ext uri="{FF2B5EF4-FFF2-40B4-BE49-F238E27FC236}">
                <a16:creationId xmlns:a16="http://schemas.microsoft.com/office/drawing/2014/main" id="{8BB8101A-A7D4-AA24-ED07-3EC97EB46947}"/>
              </a:ext>
            </a:extLst>
          </p:cNvPr>
          <p:cNvPicPr>
            <a:picLocks noChangeAspect="1"/>
          </p:cNvPicPr>
          <p:nvPr/>
        </p:nvPicPr>
        <p:blipFill>
          <a:blip r:embed="rId2"/>
          <a:stretch>
            <a:fillRect/>
          </a:stretch>
        </p:blipFill>
        <p:spPr>
          <a:xfrm>
            <a:off x="0" y="1593354"/>
            <a:ext cx="9144000" cy="1956791"/>
          </a:xfrm>
          <a:prstGeom prst="rect">
            <a:avLst/>
          </a:prstGeom>
          <a:ln>
            <a:solidFill>
              <a:schemeClr val="accent1"/>
            </a:solidFill>
          </a:ln>
        </p:spPr>
      </p:pic>
      <p:sp>
        <p:nvSpPr>
          <p:cNvPr id="7" name="TextBox 6">
            <a:extLst>
              <a:ext uri="{FF2B5EF4-FFF2-40B4-BE49-F238E27FC236}">
                <a16:creationId xmlns:a16="http://schemas.microsoft.com/office/drawing/2014/main" id="{6F6E3FF1-D2BA-2592-ABEF-E35CD764013B}"/>
              </a:ext>
            </a:extLst>
          </p:cNvPr>
          <p:cNvSpPr txBox="1"/>
          <p:nvPr/>
        </p:nvSpPr>
        <p:spPr>
          <a:xfrm>
            <a:off x="1331640" y="3867893"/>
            <a:ext cx="5976664" cy="523220"/>
          </a:xfrm>
          <a:prstGeom prst="rect">
            <a:avLst/>
          </a:prstGeom>
          <a:solidFill>
            <a:srgbClr val="FFFF00"/>
          </a:solidFill>
          <a:ln>
            <a:solidFill>
              <a:schemeClr val="accent1"/>
            </a:solidFill>
          </a:ln>
        </p:spPr>
        <p:txBody>
          <a:bodyPr wrap="square" rtlCol="0">
            <a:spAutoFit/>
          </a:bodyPr>
          <a:lstStyle/>
          <a:p>
            <a:r>
              <a:rPr lang="en-US" sz="1400" dirty="0"/>
              <a:t>Let's take a look in Alma at the first result which states that Electronic Collection  "ACC Elsevier" is Available For groups "Alma University" and "Open University".</a:t>
            </a:r>
          </a:p>
        </p:txBody>
      </p:sp>
      <p:cxnSp>
        <p:nvCxnSpPr>
          <p:cNvPr id="8" name="Straight Arrow Connector 7">
            <a:extLst>
              <a:ext uri="{FF2B5EF4-FFF2-40B4-BE49-F238E27FC236}">
                <a16:creationId xmlns:a16="http://schemas.microsoft.com/office/drawing/2014/main" id="{BCB44C00-9E9C-E821-BB8A-1946F0F1F988}"/>
              </a:ext>
            </a:extLst>
          </p:cNvPr>
          <p:cNvCxnSpPr>
            <a:cxnSpLocks/>
          </p:cNvCxnSpPr>
          <p:nvPr/>
        </p:nvCxnSpPr>
        <p:spPr>
          <a:xfrm flipH="1" flipV="1">
            <a:off x="3098812" y="2422618"/>
            <a:ext cx="105036" cy="13732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578EF4-6B8B-B46C-A527-6092C19738C4}"/>
              </a:ext>
            </a:extLst>
          </p:cNvPr>
          <p:cNvSpPr/>
          <p:nvPr/>
        </p:nvSpPr>
        <p:spPr>
          <a:xfrm>
            <a:off x="0" y="2211710"/>
            <a:ext cx="88204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30E8721-3BA5-AEBE-ED8E-6D197543C9AE}"/>
              </a:ext>
            </a:extLst>
          </p:cNvPr>
          <p:cNvSpPr txBox="1"/>
          <p:nvPr/>
        </p:nvSpPr>
        <p:spPr>
          <a:xfrm>
            <a:off x="7092280" y="173781"/>
            <a:ext cx="1944215" cy="369332"/>
          </a:xfrm>
          <a:prstGeom prst="rect">
            <a:avLst/>
          </a:prstGeom>
          <a:solidFill>
            <a:srgbClr val="FFFF00"/>
          </a:solidFill>
          <a:ln>
            <a:solidFill>
              <a:schemeClr val="accent1"/>
            </a:solidFill>
          </a:ln>
        </p:spPr>
        <p:txBody>
          <a:bodyPr wrap="square" rtlCol="0">
            <a:spAutoFit/>
          </a:bodyPr>
          <a:lstStyle/>
          <a:p>
            <a:r>
              <a:rPr lang="en-US" dirty="0"/>
              <a:t>Report in Network</a:t>
            </a:r>
          </a:p>
        </p:txBody>
      </p:sp>
    </p:spTree>
    <p:extLst>
      <p:ext uri="{BB962C8B-B14F-4D97-AF65-F5344CB8AC3E}">
        <p14:creationId xmlns:p14="http://schemas.microsoft.com/office/powerpoint/2010/main" val="5596119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F75AD7-AD38-EFCE-40F2-61812DA532EF}"/>
              </a:ext>
            </a:extLst>
          </p:cNvPr>
          <p:cNvPicPr>
            <a:picLocks noChangeAspect="1"/>
          </p:cNvPicPr>
          <p:nvPr/>
        </p:nvPicPr>
        <p:blipFill>
          <a:blip r:embed="rId2"/>
          <a:stretch>
            <a:fillRect/>
          </a:stretch>
        </p:blipFill>
        <p:spPr>
          <a:xfrm>
            <a:off x="0" y="1491630"/>
            <a:ext cx="9144000" cy="276034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04055"/>
          </a:xfrm>
        </p:spPr>
        <p:txBody>
          <a:bodyPr>
            <a:normAutofit/>
          </a:bodyPr>
          <a:lstStyle/>
          <a:p>
            <a:r>
              <a:rPr lang="en-US" sz="1800" dirty="0"/>
              <a:t>Here is the Electronic Collection in Alma.</a:t>
            </a:r>
          </a:p>
        </p:txBody>
      </p:sp>
      <p:sp>
        <p:nvSpPr>
          <p:cNvPr id="7" name="TextBox 6">
            <a:extLst>
              <a:ext uri="{FF2B5EF4-FFF2-40B4-BE49-F238E27FC236}">
                <a16:creationId xmlns:a16="http://schemas.microsoft.com/office/drawing/2014/main" id="{6F6E3FF1-D2BA-2592-ABEF-E35CD764013B}"/>
              </a:ext>
            </a:extLst>
          </p:cNvPr>
          <p:cNvSpPr txBox="1"/>
          <p:nvPr/>
        </p:nvSpPr>
        <p:spPr>
          <a:xfrm>
            <a:off x="1835696" y="4371949"/>
            <a:ext cx="5976664" cy="523220"/>
          </a:xfrm>
          <a:prstGeom prst="rect">
            <a:avLst/>
          </a:prstGeom>
          <a:solidFill>
            <a:srgbClr val="FFFF00"/>
          </a:solidFill>
          <a:ln>
            <a:solidFill>
              <a:schemeClr val="accent1"/>
            </a:solidFill>
          </a:ln>
        </p:spPr>
        <p:txBody>
          <a:bodyPr wrap="square" rtlCol="0">
            <a:spAutoFit/>
          </a:bodyPr>
          <a:lstStyle/>
          <a:p>
            <a:r>
              <a:rPr lang="en-US" sz="1400" dirty="0"/>
              <a:t>As stated in Analytics the Electronic Collection  "ACC Elsevier" is Available For groups "Alma University" and "Open University".</a:t>
            </a:r>
          </a:p>
        </p:txBody>
      </p:sp>
      <p:cxnSp>
        <p:nvCxnSpPr>
          <p:cNvPr id="8" name="Straight Arrow Connector 7">
            <a:extLst>
              <a:ext uri="{FF2B5EF4-FFF2-40B4-BE49-F238E27FC236}">
                <a16:creationId xmlns:a16="http://schemas.microsoft.com/office/drawing/2014/main" id="{BCB44C00-9E9C-E821-BB8A-1946F0F1F988}"/>
              </a:ext>
            </a:extLst>
          </p:cNvPr>
          <p:cNvCxnSpPr>
            <a:cxnSpLocks/>
          </p:cNvCxnSpPr>
          <p:nvPr/>
        </p:nvCxnSpPr>
        <p:spPr>
          <a:xfrm flipH="1" flipV="1">
            <a:off x="3347864" y="4083918"/>
            <a:ext cx="144016" cy="2880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578EF4-6B8B-B46C-A527-6092C19738C4}"/>
              </a:ext>
            </a:extLst>
          </p:cNvPr>
          <p:cNvSpPr/>
          <p:nvPr/>
        </p:nvSpPr>
        <p:spPr>
          <a:xfrm>
            <a:off x="2411760" y="3855932"/>
            <a:ext cx="1224136" cy="2279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47BC6D8-6BCD-9394-7745-86412999209F}"/>
              </a:ext>
            </a:extLst>
          </p:cNvPr>
          <p:cNvSpPr/>
          <p:nvPr/>
        </p:nvSpPr>
        <p:spPr>
          <a:xfrm>
            <a:off x="-8078" y="1491630"/>
            <a:ext cx="54763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DA99EDB-E413-7FF7-8D0E-1D6388DDB36E}"/>
              </a:ext>
            </a:extLst>
          </p:cNvPr>
          <p:cNvSpPr txBox="1"/>
          <p:nvPr/>
        </p:nvSpPr>
        <p:spPr>
          <a:xfrm>
            <a:off x="7092280" y="173781"/>
            <a:ext cx="1944215" cy="369332"/>
          </a:xfrm>
          <a:prstGeom prst="rect">
            <a:avLst/>
          </a:prstGeom>
          <a:solidFill>
            <a:srgbClr val="FFFF00"/>
          </a:solidFill>
          <a:ln>
            <a:solidFill>
              <a:schemeClr val="accent1"/>
            </a:solidFill>
          </a:ln>
        </p:spPr>
        <p:txBody>
          <a:bodyPr wrap="square" rtlCol="0">
            <a:spAutoFit/>
          </a:bodyPr>
          <a:lstStyle/>
          <a:p>
            <a:r>
              <a:rPr lang="en-US" dirty="0"/>
              <a:t>Report in Network</a:t>
            </a:r>
          </a:p>
        </p:txBody>
      </p:sp>
    </p:spTree>
    <p:extLst>
      <p:ext uri="{BB962C8B-B14F-4D97-AF65-F5344CB8AC3E}">
        <p14:creationId xmlns:p14="http://schemas.microsoft.com/office/powerpoint/2010/main" val="93577590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In the member institution Alma University, we have a report created in the E-Inventory subject area called "Electronic Collections with Available For Groups in Ex Libris University Consortium and available for my institution"</a:t>
            </a:r>
          </a:p>
          <a:p>
            <a:r>
              <a:rPr lang="en-US" sz="1800" dirty="0"/>
              <a:t>It displays the following fields from the "Portfolio Details for Consortia Members" folder (before the period is the folder name and after the period is the field name):</a:t>
            </a:r>
          </a:p>
          <a:p>
            <a:pPr lvl="1"/>
            <a:r>
              <a:rPr lang="en-US" sz="1800" dirty="0"/>
              <a:t>"-- Electronic </a:t>
            </a:r>
            <a:r>
              <a:rPr lang="en-US" sz="1800" dirty="0" err="1"/>
              <a:t>Collection"."Electronic</a:t>
            </a:r>
            <a:r>
              <a:rPr lang="en-US" sz="1800" dirty="0"/>
              <a:t> Collection Public Name"</a:t>
            </a:r>
          </a:p>
          <a:p>
            <a:pPr lvl="1"/>
            <a:r>
              <a:rPr lang="en-US" sz="1800" dirty="0"/>
              <a:t>"-- </a:t>
            </a:r>
            <a:r>
              <a:rPr lang="en-US" sz="1800" dirty="0" err="1"/>
              <a:t>Portfolio"."Available</a:t>
            </a:r>
            <a:r>
              <a:rPr lang="en-US" sz="1800" dirty="0"/>
              <a:t> For Group" </a:t>
            </a:r>
          </a:p>
          <a:p>
            <a:pPr lvl="1"/>
            <a:r>
              <a:rPr lang="en-US" sz="1800" dirty="0"/>
              <a:t>"-- </a:t>
            </a:r>
            <a:r>
              <a:rPr lang="en-US" sz="1800" dirty="0" err="1"/>
              <a:t>Portfolio"."Available</a:t>
            </a:r>
            <a:r>
              <a:rPr lang="en-US" sz="1800" dirty="0"/>
              <a:t> For Group Members" </a:t>
            </a:r>
          </a:p>
          <a:p>
            <a:pPr lvl="1"/>
            <a:r>
              <a:rPr lang="en-US" sz="1800" dirty="0"/>
              <a:t>"-- </a:t>
            </a:r>
            <a:r>
              <a:rPr lang="en-US" sz="1800" dirty="0" err="1"/>
              <a:t>Portfolio"."Available</a:t>
            </a:r>
            <a:r>
              <a:rPr lang="en-US" sz="1800" dirty="0"/>
              <a:t> For My Institution"</a:t>
            </a:r>
          </a:p>
        </p:txBody>
      </p:sp>
      <p:sp>
        <p:nvSpPr>
          <p:cNvPr id="2" name="TextBox 1">
            <a:extLst>
              <a:ext uri="{FF2B5EF4-FFF2-40B4-BE49-F238E27FC236}">
                <a16:creationId xmlns:a16="http://schemas.microsoft.com/office/drawing/2014/main" id="{6B6B1023-259C-AED7-4F56-4F4A0558FC54}"/>
              </a:ext>
            </a:extLst>
          </p:cNvPr>
          <p:cNvSpPr txBox="1"/>
          <p:nvPr/>
        </p:nvSpPr>
        <p:spPr>
          <a:xfrm>
            <a:off x="7092280" y="173781"/>
            <a:ext cx="1944215" cy="369332"/>
          </a:xfrm>
          <a:prstGeom prst="rect">
            <a:avLst/>
          </a:prstGeom>
          <a:solidFill>
            <a:srgbClr val="FFFF00"/>
          </a:solidFill>
          <a:ln>
            <a:solidFill>
              <a:schemeClr val="accent1"/>
            </a:solidFill>
          </a:ln>
        </p:spPr>
        <p:txBody>
          <a:bodyPr wrap="square" rtlCol="0">
            <a:spAutoFit/>
          </a:bodyPr>
          <a:lstStyle/>
          <a:p>
            <a:r>
              <a:rPr lang="en-US" dirty="0"/>
              <a:t>Report in Member</a:t>
            </a:r>
          </a:p>
        </p:txBody>
      </p:sp>
    </p:spTree>
    <p:extLst>
      <p:ext uri="{BB962C8B-B14F-4D97-AF65-F5344CB8AC3E}">
        <p14:creationId xmlns:p14="http://schemas.microsoft.com/office/powerpoint/2010/main" val="40199205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It filters as follows using the following fields from the "Portfolio Details for Consortia Members" folder (before the period is the folder name and after the period is the field name):</a:t>
            </a:r>
          </a:p>
          <a:p>
            <a:pPr lvl="1"/>
            <a:r>
              <a:rPr lang="en-US" sz="1800" dirty="0"/>
              <a:t>"-- Electronic </a:t>
            </a:r>
            <a:r>
              <a:rPr lang="en-US" sz="1800" dirty="0" err="1"/>
              <a:t>Collection"."Electronic</a:t>
            </a:r>
            <a:r>
              <a:rPr lang="en-US" sz="1800" dirty="0"/>
              <a:t> Collection Lifecycle" = 'In Repository'</a:t>
            </a:r>
          </a:p>
          <a:p>
            <a:pPr lvl="1"/>
            <a:r>
              <a:rPr lang="en-US" sz="1800" dirty="0"/>
              <a:t>"-- </a:t>
            </a:r>
            <a:r>
              <a:rPr lang="en-US" sz="1800" dirty="0" err="1"/>
              <a:t>Portfolio"."Lifecycle</a:t>
            </a:r>
            <a:r>
              <a:rPr lang="en-US" sz="1800" dirty="0"/>
              <a:t>" = 'In Repository'</a:t>
            </a:r>
          </a:p>
          <a:p>
            <a:pPr lvl="1"/>
            <a:r>
              <a:rPr lang="en-US" sz="1800" dirty="0"/>
              <a:t>"-- </a:t>
            </a:r>
            <a:r>
              <a:rPr lang="en-US" sz="1800" dirty="0" err="1"/>
              <a:t>Portfolio"."Available</a:t>
            </a:r>
            <a:r>
              <a:rPr lang="en-US" sz="1800" dirty="0"/>
              <a:t> For My Institution"= 'Yes'</a:t>
            </a:r>
          </a:p>
          <a:p>
            <a:pPr lvl="1"/>
            <a:r>
              <a:rPr lang="en-US" sz="1800" dirty="0"/>
              <a:t>"-- </a:t>
            </a:r>
            <a:r>
              <a:rPr lang="en-US" sz="1800" dirty="0" err="1"/>
              <a:t>Portfolio"."Available</a:t>
            </a:r>
            <a:r>
              <a:rPr lang="en-US" sz="1800" dirty="0"/>
              <a:t> For Group" IS NOT NULL</a:t>
            </a:r>
          </a:p>
        </p:txBody>
      </p:sp>
      <p:sp>
        <p:nvSpPr>
          <p:cNvPr id="2" name="TextBox 1">
            <a:extLst>
              <a:ext uri="{FF2B5EF4-FFF2-40B4-BE49-F238E27FC236}">
                <a16:creationId xmlns:a16="http://schemas.microsoft.com/office/drawing/2014/main" id="{26FE62D0-1487-CEDE-33D6-9D3FD670F117}"/>
              </a:ext>
            </a:extLst>
          </p:cNvPr>
          <p:cNvSpPr txBox="1"/>
          <p:nvPr/>
        </p:nvSpPr>
        <p:spPr>
          <a:xfrm>
            <a:off x="7092280" y="173781"/>
            <a:ext cx="1944215" cy="369332"/>
          </a:xfrm>
          <a:prstGeom prst="rect">
            <a:avLst/>
          </a:prstGeom>
          <a:solidFill>
            <a:srgbClr val="FFFF00"/>
          </a:solidFill>
          <a:ln>
            <a:solidFill>
              <a:schemeClr val="accent1"/>
            </a:solidFill>
          </a:ln>
        </p:spPr>
        <p:txBody>
          <a:bodyPr wrap="square" rtlCol="0">
            <a:spAutoFit/>
          </a:bodyPr>
          <a:lstStyle/>
          <a:p>
            <a:r>
              <a:rPr lang="en-US" dirty="0"/>
              <a:t>Report in Member</a:t>
            </a:r>
          </a:p>
        </p:txBody>
      </p:sp>
    </p:spTree>
    <p:extLst>
      <p:ext uri="{BB962C8B-B14F-4D97-AF65-F5344CB8AC3E}">
        <p14:creationId xmlns:p14="http://schemas.microsoft.com/office/powerpoint/2010/main" val="3513740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7DFD8A-99CE-84D7-C60F-B81DB9C8B26E}"/>
              </a:ext>
            </a:extLst>
          </p:cNvPr>
          <p:cNvPicPr>
            <a:picLocks noChangeAspect="1"/>
          </p:cNvPicPr>
          <p:nvPr/>
        </p:nvPicPr>
        <p:blipFill>
          <a:blip r:embed="rId2"/>
          <a:stretch>
            <a:fillRect/>
          </a:stretch>
        </p:blipFill>
        <p:spPr>
          <a:xfrm>
            <a:off x="0" y="1727306"/>
            <a:ext cx="9144000" cy="228460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Defining the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17763"/>
            <a:ext cx="8424936" cy="720079"/>
          </a:xfrm>
        </p:spPr>
        <p:txBody>
          <a:bodyPr>
            <a:normAutofit/>
          </a:bodyPr>
          <a:lstStyle/>
          <a:p>
            <a:r>
              <a:rPr lang="en-US" sz="1800" dirty="0"/>
              <a:t>Here for example, we have all three member institutions belonging to inventory network group named "All member institutions"</a:t>
            </a:r>
          </a:p>
        </p:txBody>
      </p:sp>
      <p:sp>
        <p:nvSpPr>
          <p:cNvPr id="15" name="TextBox 14">
            <a:extLst>
              <a:ext uri="{FF2B5EF4-FFF2-40B4-BE49-F238E27FC236}">
                <a16:creationId xmlns:a16="http://schemas.microsoft.com/office/drawing/2014/main" id="{01B35F2B-67ED-E9CA-F095-7283C285D062}"/>
              </a:ext>
            </a:extLst>
          </p:cNvPr>
          <p:cNvSpPr txBox="1"/>
          <p:nvPr/>
        </p:nvSpPr>
        <p:spPr>
          <a:xfrm>
            <a:off x="4211960" y="1794007"/>
            <a:ext cx="1512168" cy="523220"/>
          </a:xfrm>
          <a:prstGeom prst="rect">
            <a:avLst/>
          </a:prstGeom>
          <a:solidFill>
            <a:srgbClr val="FFFF00"/>
          </a:solidFill>
          <a:ln>
            <a:solidFill>
              <a:schemeClr val="accent1"/>
            </a:solidFill>
          </a:ln>
        </p:spPr>
        <p:txBody>
          <a:bodyPr wrap="square" rtlCol="0">
            <a:spAutoFit/>
          </a:bodyPr>
          <a:lstStyle/>
          <a:p>
            <a:r>
              <a:rPr lang="en-US" sz="1400" dirty="0"/>
              <a:t>All three member institutions</a:t>
            </a:r>
          </a:p>
        </p:txBody>
      </p:sp>
      <p:cxnSp>
        <p:nvCxnSpPr>
          <p:cNvPr id="18" name="Straight Arrow Connector 17">
            <a:extLst>
              <a:ext uri="{FF2B5EF4-FFF2-40B4-BE49-F238E27FC236}">
                <a16:creationId xmlns:a16="http://schemas.microsoft.com/office/drawing/2014/main" id="{A6698E73-D4B0-1FB5-F1FF-6A7AF9B63AE1}"/>
              </a:ext>
            </a:extLst>
          </p:cNvPr>
          <p:cNvCxnSpPr>
            <a:cxnSpLocks/>
          </p:cNvCxnSpPr>
          <p:nvPr/>
        </p:nvCxnSpPr>
        <p:spPr>
          <a:xfrm flipH="1">
            <a:off x="3618812" y="2317227"/>
            <a:ext cx="881180" cy="5899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4482904-76DF-7EB4-3F46-F3A5E59240E5}"/>
              </a:ext>
            </a:extLst>
          </p:cNvPr>
          <p:cNvSpPr/>
          <p:nvPr/>
        </p:nvSpPr>
        <p:spPr>
          <a:xfrm>
            <a:off x="971600" y="1988808"/>
            <a:ext cx="936104" cy="1607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65473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The following filter is necessary because for our purposes we want only Electronic Collections in the4 Network Zone which have an "Available For" group. (Electronic Collections in the network Zone with no Available For group are by default available for all member institutions, but for our purposes we want only those Electronic Collections which do have an "Available For" group).</a:t>
            </a:r>
          </a:p>
          <a:p>
            <a:r>
              <a:rPr lang="en-US" sz="1800" dirty="0"/>
              <a:t>It is coming from the portfolio folder, as all portfolios of an Electronic Collection inherit the Available For Group from the Electronic Collection.</a:t>
            </a:r>
          </a:p>
          <a:p>
            <a:pPr lvl="1"/>
            <a:r>
              <a:rPr lang="en-US" sz="1800" dirty="0"/>
              <a:t>"-- </a:t>
            </a:r>
            <a:r>
              <a:rPr lang="en-US" sz="1800" dirty="0" err="1"/>
              <a:t>Portfolio"."Available</a:t>
            </a:r>
            <a:r>
              <a:rPr lang="en-US" sz="1800" dirty="0"/>
              <a:t> For Group" IS NOT NULL</a:t>
            </a:r>
          </a:p>
          <a:p>
            <a:pPr lvl="1"/>
            <a:endParaRPr lang="en-US" sz="1800" dirty="0"/>
          </a:p>
        </p:txBody>
      </p:sp>
      <p:sp>
        <p:nvSpPr>
          <p:cNvPr id="2" name="TextBox 1">
            <a:extLst>
              <a:ext uri="{FF2B5EF4-FFF2-40B4-BE49-F238E27FC236}">
                <a16:creationId xmlns:a16="http://schemas.microsoft.com/office/drawing/2014/main" id="{E073670A-14C6-2DE0-8031-A3C861B60133}"/>
              </a:ext>
            </a:extLst>
          </p:cNvPr>
          <p:cNvSpPr txBox="1"/>
          <p:nvPr/>
        </p:nvSpPr>
        <p:spPr>
          <a:xfrm>
            <a:off x="7092280" y="173781"/>
            <a:ext cx="1944215" cy="369332"/>
          </a:xfrm>
          <a:prstGeom prst="rect">
            <a:avLst/>
          </a:prstGeom>
          <a:solidFill>
            <a:srgbClr val="FFFF00"/>
          </a:solidFill>
          <a:ln>
            <a:solidFill>
              <a:schemeClr val="accent1"/>
            </a:solidFill>
          </a:ln>
        </p:spPr>
        <p:txBody>
          <a:bodyPr wrap="square" rtlCol="0">
            <a:spAutoFit/>
          </a:bodyPr>
          <a:lstStyle/>
          <a:p>
            <a:r>
              <a:rPr lang="en-US" dirty="0"/>
              <a:t>Report in Member</a:t>
            </a:r>
          </a:p>
        </p:txBody>
      </p:sp>
    </p:spTree>
    <p:extLst>
      <p:ext uri="{BB962C8B-B14F-4D97-AF65-F5344CB8AC3E}">
        <p14:creationId xmlns:p14="http://schemas.microsoft.com/office/powerpoint/2010/main" val="15322333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The following filter is necessary because for our purposes we want only Electronic Collections which are available for my institution (Alma University, which is the institution from where the report is being run).</a:t>
            </a:r>
          </a:p>
          <a:p>
            <a:pPr lvl="1"/>
            <a:r>
              <a:rPr lang="en-US" sz="1800" dirty="0"/>
              <a:t>"-- </a:t>
            </a:r>
            <a:r>
              <a:rPr lang="en-US" sz="1800" dirty="0" err="1"/>
              <a:t>Portfolio"."Available</a:t>
            </a:r>
            <a:r>
              <a:rPr lang="en-US" sz="1800" dirty="0"/>
              <a:t> For My Institution"= 'Yes'</a:t>
            </a:r>
          </a:p>
        </p:txBody>
      </p:sp>
      <p:sp>
        <p:nvSpPr>
          <p:cNvPr id="2" name="TextBox 1">
            <a:extLst>
              <a:ext uri="{FF2B5EF4-FFF2-40B4-BE49-F238E27FC236}">
                <a16:creationId xmlns:a16="http://schemas.microsoft.com/office/drawing/2014/main" id="{2C7BDE32-471D-5273-70B3-474F43DF073D}"/>
              </a:ext>
            </a:extLst>
          </p:cNvPr>
          <p:cNvSpPr txBox="1"/>
          <p:nvPr/>
        </p:nvSpPr>
        <p:spPr>
          <a:xfrm>
            <a:off x="7092280" y="173781"/>
            <a:ext cx="1944215" cy="369332"/>
          </a:xfrm>
          <a:prstGeom prst="rect">
            <a:avLst/>
          </a:prstGeom>
          <a:solidFill>
            <a:srgbClr val="FFFF00"/>
          </a:solidFill>
          <a:ln>
            <a:solidFill>
              <a:schemeClr val="accent1"/>
            </a:solidFill>
          </a:ln>
        </p:spPr>
        <p:txBody>
          <a:bodyPr wrap="square" rtlCol="0">
            <a:spAutoFit/>
          </a:bodyPr>
          <a:lstStyle/>
          <a:p>
            <a:r>
              <a:rPr lang="en-US" dirty="0"/>
              <a:t>Report in Member</a:t>
            </a:r>
          </a:p>
        </p:txBody>
      </p:sp>
    </p:spTree>
    <p:extLst>
      <p:ext uri="{BB962C8B-B14F-4D97-AF65-F5344CB8AC3E}">
        <p14:creationId xmlns:p14="http://schemas.microsoft.com/office/powerpoint/2010/main" val="389881358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The following filter is necessary because we want only existing (not deleted) Electronic Collections.</a:t>
            </a:r>
          </a:p>
          <a:p>
            <a:r>
              <a:rPr lang="en-US" sz="1800" dirty="0"/>
              <a:t>In Alma Analytics it is also possible to retrieve deleted entities, and now we do not want to do this.</a:t>
            </a:r>
          </a:p>
          <a:p>
            <a:pPr lvl="1"/>
            <a:r>
              <a:rPr lang="en-US" sz="1800" dirty="0"/>
              <a:t>"-- Electronic </a:t>
            </a:r>
            <a:r>
              <a:rPr lang="en-US" sz="1800" dirty="0" err="1"/>
              <a:t>Collection"."Electronic</a:t>
            </a:r>
            <a:r>
              <a:rPr lang="en-US" sz="1800" dirty="0"/>
              <a:t> Collection Lifecycle" = 'In Repository'</a:t>
            </a:r>
          </a:p>
        </p:txBody>
      </p:sp>
      <p:sp>
        <p:nvSpPr>
          <p:cNvPr id="2" name="TextBox 1">
            <a:extLst>
              <a:ext uri="{FF2B5EF4-FFF2-40B4-BE49-F238E27FC236}">
                <a16:creationId xmlns:a16="http://schemas.microsoft.com/office/drawing/2014/main" id="{FCF1E7F7-6B7D-2454-23F8-6D60136782EF}"/>
              </a:ext>
            </a:extLst>
          </p:cNvPr>
          <p:cNvSpPr txBox="1"/>
          <p:nvPr/>
        </p:nvSpPr>
        <p:spPr>
          <a:xfrm>
            <a:off x="7092280" y="173781"/>
            <a:ext cx="1944215" cy="369332"/>
          </a:xfrm>
          <a:prstGeom prst="rect">
            <a:avLst/>
          </a:prstGeom>
          <a:solidFill>
            <a:srgbClr val="FFFF00"/>
          </a:solidFill>
          <a:ln>
            <a:solidFill>
              <a:schemeClr val="accent1"/>
            </a:solidFill>
          </a:ln>
        </p:spPr>
        <p:txBody>
          <a:bodyPr wrap="square" rtlCol="0">
            <a:spAutoFit/>
          </a:bodyPr>
          <a:lstStyle/>
          <a:p>
            <a:r>
              <a:rPr lang="en-US" dirty="0"/>
              <a:t>Report in Member</a:t>
            </a:r>
          </a:p>
        </p:txBody>
      </p:sp>
    </p:spTree>
    <p:extLst>
      <p:ext uri="{BB962C8B-B14F-4D97-AF65-F5344CB8AC3E}">
        <p14:creationId xmlns:p14="http://schemas.microsoft.com/office/powerpoint/2010/main" val="8926840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The following filter is necessary because we want only existing (not deleted) Electronic Portfolios. (Even though we already filtered by Electronic Collection is In Repository, it is recommended to also filter by Electronic Portfolio as well.</a:t>
            </a:r>
          </a:p>
          <a:p>
            <a:r>
              <a:rPr lang="en-US" sz="1800" dirty="0"/>
              <a:t>In Alma Analytics it is also possible to retrieve deleted entities, and now we do not want to do this.</a:t>
            </a:r>
          </a:p>
          <a:p>
            <a:pPr lvl="1"/>
            <a:r>
              <a:rPr lang="en-US" sz="1800" dirty="0"/>
              <a:t>"-- </a:t>
            </a:r>
            <a:r>
              <a:rPr lang="en-US" sz="1800" dirty="0" err="1"/>
              <a:t>Portfolio"."Lifecycle</a:t>
            </a:r>
            <a:r>
              <a:rPr lang="en-US" sz="1800" dirty="0"/>
              <a:t>" = 'In Repository'</a:t>
            </a:r>
          </a:p>
        </p:txBody>
      </p:sp>
      <p:sp>
        <p:nvSpPr>
          <p:cNvPr id="2" name="TextBox 1">
            <a:extLst>
              <a:ext uri="{FF2B5EF4-FFF2-40B4-BE49-F238E27FC236}">
                <a16:creationId xmlns:a16="http://schemas.microsoft.com/office/drawing/2014/main" id="{0C7579D9-FF4D-DF68-F178-C4E4765D956E}"/>
              </a:ext>
            </a:extLst>
          </p:cNvPr>
          <p:cNvSpPr txBox="1"/>
          <p:nvPr/>
        </p:nvSpPr>
        <p:spPr>
          <a:xfrm>
            <a:off x="7092280" y="173781"/>
            <a:ext cx="1944215" cy="369332"/>
          </a:xfrm>
          <a:prstGeom prst="rect">
            <a:avLst/>
          </a:prstGeom>
          <a:solidFill>
            <a:srgbClr val="FFFF00"/>
          </a:solidFill>
          <a:ln>
            <a:solidFill>
              <a:schemeClr val="accent1"/>
            </a:solidFill>
          </a:ln>
        </p:spPr>
        <p:txBody>
          <a:bodyPr wrap="square" rtlCol="0">
            <a:spAutoFit/>
          </a:bodyPr>
          <a:lstStyle/>
          <a:p>
            <a:r>
              <a:rPr lang="en-US" dirty="0"/>
              <a:t>Report in Member</a:t>
            </a:r>
          </a:p>
        </p:txBody>
      </p:sp>
    </p:spTree>
    <p:extLst>
      <p:ext uri="{BB962C8B-B14F-4D97-AF65-F5344CB8AC3E}">
        <p14:creationId xmlns:p14="http://schemas.microsoft.com/office/powerpoint/2010/main" val="137418825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r>
              <a:rPr lang="en-US" sz="1800" dirty="0"/>
              <a:t>Here is the criteria tab</a:t>
            </a:r>
          </a:p>
        </p:txBody>
      </p:sp>
      <p:sp>
        <p:nvSpPr>
          <p:cNvPr id="2" name="TextBox 1">
            <a:extLst>
              <a:ext uri="{FF2B5EF4-FFF2-40B4-BE49-F238E27FC236}">
                <a16:creationId xmlns:a16="http://schemas.microsoft.com/office/drawing/2014/main" id="{2B1559A4-032F-4CC0-3E58-4E7946516B38}"/>
              </a:ext>
            </a:extLst>
          </p:cNvPr>
          <p:cNvSpPr txBox="1"/>
          <p:nvPr/>
        </p:nvSpPr>
        <p:spPr>
          <a:xfrm>
            <a:off x="7092280" y="173781"/>
            <a:ext cx="1944215" cy="369332"/>
          </a:xfrm>
          <a:prstGeom prst="rect">
            <a:avLst/>
          </a:prstGeom>
          <a:solidFill>
            <a:srgbClr val="FFFF00"/>
          </a:solidFill>
          <a:ln>
            <a:solidFill>
              <a:schemeClr val="accent1"/>
            </a:solidFill>
          </a:ln>
        </p:spPr>
        <p:txBody>
          <a:bodyPr wrap="square" rtlCol="0">
            <a:spAutoFit/>
          </a:bodyPr>
          <a:lstStyle/>
          <a:p>
            <a:r>
              <a:rPr lang="en-US" dirty="0"/>
              <a:t>Report in Member</a:t>
            </a:r>
          </a:p>
        </p:txBody>
      </p:sp>
      <p:pic>
        <p:nvPicPr>
          <p:cNvPr id="7" name="Picture 6">
            <a:extLst>
              <a:ext uri="{FF2B5EF4-FFF2-40B4-BE49-F238E27FC236}">
                <a16:creationId xmlns:a16="http://schemas.microsoft.com/office/drawing/2014/main" id="{E1993539-D9B8-C6AB-5DA1-BD3420945A2A}"/>
              </a:ext>
            </a:extLst>
          </p:cNvPr>
          <p:cNvPicPr>
            <a:picLocks noChangeAspect="1"/>
          </p:cNvPicPr>
          <p:nvPr/>
        </p:nvPicPr>
        <p:blipFill>
          <a:blip r:embed="rId2"/>
          <a:stretch>
            <a:fillRect/>
          </a:stretch>
        </p:blipFill>
        <p:spPr>
          <a:xfrm>
            <a:off x="521804" y="1431172"/>
            <a:ext cx="8100392" cy="2990184"/>
          </a:xfrm>
          <a:prstGeom prst="rect">
            <a:avLst/>
          </a:prstGeom>
          <a:ln>
            <a:solidFill>
              <a:schemeClr val="accent1"/>
            </a:solidFill>
          </a:ln>
        </p:spPr>
      </p:pic>
    </p:spTree>
    <p:extLst>
      <p:ext uri="{BB962C8B-B14F-4D97-AF65-F5344CB8AC3E}">
        <p14:creationId xmlns:p14="http://schemas.microsoft.com/office/powerpoint/2010/main" val="29857000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B058C0-5328-A26A-6356-C663DF59BCF7}"/>
              </a:ext>
            </a:extLst>
          </p:cNvPr>
          <p:cNvPicPr>
            <a:picLocks noChangeAspect="1"/>
          </p:cNvPicPr>
          <p:nvPr/>
        </p:nvPicPr>
        <p:blipFill>
          <a:blip r:embed="rId2"/>
          <a:stretch>
            <a:fillRect/>
          </a:stretch>
        </p:blipFill>
        <p:spPr>
          <a:xfrm>
            <a:off x="0" y="2047421"/>
            <a:ext cx="9144000" cy="148348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04055"/>
          </a:xfrm>
        </p:spPr>
        <p:txBody>
          <a:bodyPr>
            <a:normAutofit/>
          </a:bodyPr>
          <a:lstStyle/>
          <a:p>
            <a:r>
              <a:rPr lang="en-US" sz="1800" dirty="0"/>
              <a:t>Here are (the beginning of the report with) the results</a:t>
            </a:r>
          </a:p>
        </p:txBody>
      </p:sp>
      <p:sp>
        <p:nvSpPr>
          <p:cNvPr id="7" name="TextBox 6">
            <a:extLst>
              <a:ext uri="{FF2B5EF4-FFF2-40B4-BE49-F238E27FC236}">
                <a16:creationId xmlns:a16="http://schemas.microsoft.com/office/drawing/2014/main" id="{6F6E3FF1-D2BA-2592-ABEF-E35CD764013B}"/>
              </a:ext>
            </a:extLst>
          </p:cNvPr>
          <p:cNvSpPr txBox="1"/>
          <p:nvPr/>
        </p:nvSpPr>
        <p:spPr>
          <a:xfrm>
            <a:off x="1331640" y="3867893"/>
            <a:ext cx="5976664" cy="523220"/>
          </a:xfrm>
          <a:prstGeom prst="rect">
            <a:avLst/>
          </a:prstGeom>
          <a:solidFill>
            <a:srgbClr val="FFFF00"/>
          </a:solidFill>
          <a:ln>
            <a:solidFill>
              <a:schemeClr val="accent1"/>
            </a:solidFill>
          </a:ln>
        </p:spPr>
        <p:txBody>
          <a:bodyPr wrap="square" rtlCol="0">
            <a:spAutoFit/>
          </a:bodyPr>
          <a:lstStyle/>
          <a:p>
            <a:r>
              <a:rPr lang="en-US" sz="1400" dirty="0"/>
              <a:t>Let's take a look in Alma at the second result which states that Electronic Collection  "</a:t>
            </a:r>
            <a:r>
              <a:rPr lang="en-US" sz="1400" dirty="0" err="1"/>
              <a:t>AdisOnline</a:t>
            </a:r>
            <a:r>
              <a:rPr lang="en-US" sz="1400" dirty="0"/>
              <a:t>" is Available For group "Alma University"</a:t>
            </a:r>
          </a:p>
        </p:txBody>
      </p:sp>
      <p:cxnSp>
        <p:nvCxnSpPr>
          <p:cNvPr id="8" name="Straight Arrow Connector 7">
            <a:extLst>
              <a:ext uri="{FF2B5EF4-FFF2-40B4-BE49-F238E27FC236}">
                <a16:creationId xmlns:a16="http://schemas.microsoft.com/office/drawing/2014/main" id="{BCB44C00-9E9C-E821-BB8A-1946F0F1F988}"/>
              </a:ext>
            </a:extLst>
          </p:cNvPr>
          <p:cNvCxnSpPr>
            <a:cxnSpLocks/>
          </p:cNvCxnSpPr>
          <p:nvPr/>
        </p:nvCxnSpPr>
        <p:spPr>
          <a:xfrm flipH="1" flipV="1">
            <a:off x="3203848" y="2610170"/>
            <a:ext cx="72008" cy="12577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578EF4-6B8B-B46C-A527-6092C19738C4}"/>
              </a:ext>
            </a:extLst>
          </p:cNvPr>
          <p:cNvSpPr/>
          <p:nvPr/>
        </p:nvSpPr>
        <p:spPr>
          <a:xfrm>
            <a:off x="0" y="2394146"/>
            <a:ext cx="88204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30E8721-3BA5-AEBE-ED8E-6D197543C9AE}"/>
              </a:ext>
            </a:extLst>
          </p:cNvPr>
          <p:cNvSpPr txBox="1"/>
          <p:nvPr/>
        </p:nvSpPr>
        <p:spPr>
          <a:xfrm>
            <a:off x="7092280" y="173781"/>
            <a:ext cx="1944215" cy="369332"/>
          </a:xfrm>
          <a:prstGeom prst="rect">
            <a:avLst/>
          </a:prstGeom>
          <a:solidFill>
            <a:srgbClr val="FFFF00"/>
          </a:solidFill>
          <a:ln>
            <a:solidFill>
              <a:schemeClr val="accent1"/>
            </a:solidFill>
          </a:ln>
        </p:spPr>
        <p:txBody>
          <a:bodyPr wrap="square" rtlCol="0">
            <a:spAutoFit/>
          </a:bodyPr>
          <a:lstStyle/>
          <a:p>
            <a:r>
              <a:rPr lang="en-US" dirty="0"/>
              <a:t>Report in Member</a:t>
            </a:r>
          </a:p>
        </p:txBody>
      </p:sp>
    </p:spTree>
    <p:extLst>
      <p:ext uri="{BB962C8B-B14F-4D97-AF65-F5344CB8AC3E}">
        <p14:creationId xmlns:p14="http://schemas.microsoft.com/office/powerpoint/2010/main" val="131633634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A5CC3E-B76A-EB78-A37B-4C9128E9651D}"/>
              </a:ext>
            </a:extLst>
          </p:cNvPr>
          <p:cNvPicPr>
            <a:picLocks noChangeAspect="1"/>
          </p:cNvPicPr>
          <p:nvPr/>
        </p:nvPicPr>
        <p:blipFill>
          <a:blip r:embed="rId2"/>
          <a:stretch>
            <a:fillRect/>
          </a:stretch>
        </p:blipFill>
        <p:spPr>
          <a:xfrm>
            <a:off x="0" y="1215671"/>
            <a:ext cx="9144000" cy="252715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 and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04055"/>
          </a:xfrm>
        </p:spPr>
        <p:txBody>
          <a:bodyPr>
            <a:normAutofit/>
          </a:bodyPr>
          <a:lstStyle/>
          <a:p>
            <a:r>
              <a:rPr lang="en-US" sz="1600" dirty="0"/>
              <a:t>Here is the Electronic Collection in Alma.</a:t>
            </a:r>
          </a:p>
        </p:txBody>
      </p:sp>
      <p:sp>
        <p:nvSpPr>
          <p:cNvPr id="7" name="TextBox 6">
            <a:extLst>
              <a:ext uri="{FF2B5EF4-FFF2-40B4-BE49-F238E27FC236}">
                <a16:creationId xmlns:a16="http://schemas.microsoft.com/office/drawing/2014/main" id="{6F6E3FF1-D2BA-2592-ABEF-E35CD764013B}"/>
              </a:ext>
            </a:extLst>
          </p:cNvPr>
          <p:cNvSpPr txBox="1"/>
          <p:nvPr/>
        </p:nvSpPr>
        <p:spPr>
          <a:xfrm>
            <a:off x="1835696" y="4083917"/>
            <a:ext cx="5976664" cy="523220"/>
          </a:xfrm>
          <a:prstGeom prst="rect">
            <a:avLst/>
          </a:prstGeom>
          <a:solidFill>
            <a:srgbClr val="FFFF00"/>
          </a:solidFill>
          <a:ln>
            <a:solidFill>
              <a:schemeClr val="accent1"/>
            </a:solidFill>
          </a:ln>
        </p:spPr>
        <p:txBody>
          <a:bodyPr wrap="square" rtlCol="0">
            <a:spAutoFit/>
          </a:bodyPr>
          <a:lstStyle/>
          <a:p>
            <a:r>
              <a:rPr lang="en-US" sz="1400" dirty="0"/>
              <a:t>As stated in Analytics the Electronic Collection  "</a:t>
            </a:r>
            <a:r>
              <a:rPr lang="en-US" sz="1400" dirty="0" err="1"/>
              <a:t>AdisOnline</a:t>
            </a:r>
            <a:r>
              <a:rPr lang="en-US" sz="1400" dirty="0"/>
              <a:t>" is Available For group "Alma University" (which is "My Institution")</a:t>
            </a:r>
          </a:p>
        </p:txBody>
      </p:sp>
      <p:cxnSp>
        <p:nvCxnSpPr>
          <p:cNvPr id="8" name="Straight Arrow Connector 7">
            <a:extLst>
              <a:ext uri="{FF2B5EF4-FFF2-40B4-BE49-F238E27FC236}">
                <a16:creationId xmlns:a16="http://schemas.microsoft.com/office/drawing/2014/main" id="{BCB44C00-9E9C-E821-BB8A-1946F0F1F988}"/>
              </a:ext>
            </a:extLst>
          </p:cNvPr>
          <p:cNvCxnSpPr>
            <a:cxnSpLocks/>
          </p:cNvCxnSpPr>
          <p:nvPr/>
        </p:nvCxnSpPr>
        <p:spPr>
          <a:xfrm flipH="1" flipV="1">
            <a:off x="3419872" y="3795886"/>
            <a:ext cx="144016" cy="2880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578EF4-6B8B-B46C-A527-6092C19738C4}"/>
              </a:ext>
            </a:extLst>
          </p:cNvPr>
          <p:cNvSpPr/>
          <p:nvPr/>
        </p:nvSpPr>
        <p:spPr>
          <a:xfrm>
            <a:off x="2411760" y="3219821"/>
            <a:ext cx="1152128" cy="5040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47BC6D8-6BCD-9394-7745-86412999209F}"/>
              </a:ext>
            </a:extLst>
          </p:cNvPr>
          <p:cNvSpPr/>
          <p:nvPr/>
        </p:nvSpPr>
        <p:spPr>
          <a:xfrm>
            <a:off x="0" y="1215671"/>
            <a:ext cx="54763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DA99EDB-E413-7FF7-8D0E-1D6388DDB36E}"/>
              </a:ext>
            </a:extLst>
          </p:cNvPr>
          <p:cNvSpPr txBox="1"/>
          <p:nvPr/>
        </p:nvSpPr>
        <p:spPr>
          <a:xfrm>
            <a:off x="7092280" y="173781"/>
            <a:ext cx="1944215" cy="369332"/>
          </a:xfrm>
          <a:prstGeom prst="rect">
            <a:avLst/>
          </a:prstGeom>
          <a:solidFill>
            <a:srgbClr val="FFFF00"/>
          </a:solidFill>
          <a:ln>
            <a:solidFill>
              <a:schemeClr val="accent1"/>
            </a:solidFill>
          </a:ln>
        </p:spPr>
        <p:txBody>
          <a:bodyPr wrap="square" rtlCol="0">
            <a:spAutoFit/>
          </a:bodyPr>
          <a:lstStyle/>
          <a:p>
            <a:r>
              <a:rPr lang="en-US" dirty="0"/>
              <a:t>Report in Member</a:t>
            </a:r>
          </a:p>
        </p:txBody>
      </p:sp>
      <p:sp>
        <p:nvSpPr>
          <p:cNvPr id="12" name="Rectangle 11">
            <a:extLst>
              <a:ext uri="{FF2B5EF4-FFF2-40B4-BE49-F238E27FC236}">
                <a16:creationId xmlns:a16="http://schemas.microsoft.com/office/drawing/2014/main" id="{A4396529-C3AD-7E18-5C65-FB557FAF4D47}"/>
              </a:ext>
            </a:extLst>
          </p:cNvPr>
          <p:cNvSpPr/>
          <p:nvPr/>
        </p:nvSpPr>
        <p:spPr>
          <a:xfrm>
            <a:off x="1822900" y="1857798"/>
            <a:ext cx="588860" cy="2819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8FEDFA0-8E23-C3DF-7202-0A7242FCA3D1}"/>
              </a:ext>
            </a:extLst>
          </p:cNvPr>
          <p:cNvSpPr/>
          <p:nvPr/>
        </p:nvSpPr>
        <p:spPr>
          <a:xfrm>
            <a:off x="6660232" y="2158611"/>
            <a:ext cx="1296144" cy="2691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D7CE1B5-2983-071C-76FB-4ED668DD9FDF}"/>
              </a:ext>
            </a:extLst>
          </p:cNvPr>
          <p:cNvSpPr txBox="1"/>
          <p:nvPr/>
        </p:nvSpPr>
        <p:spPr>
          <a:xfrm>
            <a:off x="3995936" y="1529484"/>
            <a:ext cx="4104456" cy="523220"/>
          </a:xfrm>
          <a:prstGeom prst="rect">
            <a:avLst/>
          </a:prstGeom>
          <a:solidFill>
            <a:srgbClr val="FFFF00"/>
          </a:solidFill>
          <a:ln>
            <a:solidFill>
              <a:schemeClr val="accent1"/>
            </a:solidFill>
          </a:ln>
        </p:spPr>
        <p:txBody>
          <a:bodyPr wrap="square" rtlCol="0">
            <a:spAutoFit/>
          </a:bodyPr>
          <a:lstStyle/>
          <a:p>
            <a:r>
              <a:rPr lang="en-US" sz="1400" dirty="0"/>
              <a:t>Searching Member Institution using the "Institution" tab and search scope "Combined results"</a:t>
            </a:r>
          </a:p>
        </p:txBody>
      </p:sp>
    </p:spTree>
    <p:extLst>
      <p:ext uri="{BB962C8B-B14F-4D97-AF65-F5344CB8AC3E}">
        <p14:creationId xmlns:p14="http://schemas.microsoft.com/office/powerpoint/2010/main" val="42240815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45F34-8F6B-8D1F-4EC9-9A61D9829E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097B22-526D-DE64-4FA1-4B36BF837BC6}"/>
              </a:ext>
            </a:extLst>
          </p:cNvPr>
          <p:cNvSpPr>
            <a:spLocks noGrp="1"/>
          </p:cNvSpPr>
          <p:nvPr>
            <p:ph type="ctrTitle"/>
          </p:nvPr>
        </p:nvSpPr>
        <p:spPr>
          <a:xfrm>
            <a:off x="526473" y="3319778"/>
            <a:ext cx="8293999" cy="1240583"/>
          </a:xfrm>
        </p:spPr>
        <p:txBody>
          <a:bodyPr/>
          <a:lstStyle/>
          <a:p>
            <a:r>
              <a:rPr lang="en-US" dirty="0"/>
              <a:t>Inventory Network Groups for libraries and campuses</a:t>
            </a:r>
          </a:p>
        </p:txBody>
      </p:sp>
    </p:spTree>
    <p:extLst>
      <p:ext uri="{BB962C8B-B14F-4D97-AF65-F5344CB8AC3E}">
        <p14:creationId xmlns:p14="http://schemas.microsoft.com/office/powerpoint/2010/main" val="30242331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7B287-1F67-E2A5-E278-1A2E4653E0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DAAE-6329-1645-434A-FC761C5AF98F}"/>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64C0FFAE-AEB4-6138-55BA-59441339EA9F}"/>
              </a:ext>
            </a:extLst>
          </p:cNvPr>
          <p:cNvSpPr>
            <a:spLocks noGrp="1"/>
          </p:cNvSpPr>
          <p:nvPr>
            <p:ph idx="1"/>
          </p:nvPr>
        </p:nvSpPr>
        <p:spPr/>
        <p:txBody>
          <a:bodyPr>
            <a:normAutofit/>
          </a:bodyPr>
          <a:lstStyle/>
          <a:p>
            <a:r>
              <a:rPr lang="en-US" sz="1800" dirty="0"/>
              <a:t>Until now we have seen examples of inventory network groups for an entire institution.</a:t>
            </a:r>
          </a:p>
          <a:p>
            <a:r>
              <a:rPr lang="en-US" sz="1800" dirty="0"/>
              <a:t>As of Nov. 2024 it is possible to allocate electronic resources to specific libraries or campuses of a member institution.</a:t>
            </a:r>
          </a:p>
        </p:txBody>
      </p:sp>
    </p:spTree>
    <p:extLst>
      <p:ext uri="{BB962C8B-B14F-4D97-AF65-F5344CB8AC3E}">
        <p14:creationId xmlns:p14="http://schemas.microsoft.com/office/powerpoint/2010/main" val="6903126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882EE-0BD8-0FD4-F001-E176B11558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08288D-985F-CCB7-F7AA-FB8639944EC1}"/>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DF76AAC3-9414-ED4A-E980-8F6C662962A0}"/>
              </a:ext>
            </a:extLst>
          </p:cNvPr>
          <p:cNvSpPr>
            <a:spLocks noGrp="1"/>
          </p:cNvSpPr>
          <p:nvPr>
            <p:ph idx="1"/>
          </p:nvPr>
        </p:nvSpPr>
        <p:spPr/>
        <p:txBody>
          <a:bodyPr>
            <a:normAutofit/>
          </a:bodyPr>
          <a:lstStyle/>
          <a:p>
            <a:r>
              <a:rPr lang="en-US" sz="1800" dirty="0"/>
              <a:t>Upon setting the customer parameter </a:t>
            </a:r>
            <a:r>
              <a:rPr lang="en-US" sz="1800" dirty="0" err="1"/>
              <a:t>nz_multi_campus_members</a:t>
            </a:r>
            <a:r>
              <a:rPr lang="en-US" sz="1800" dirty="0"/>
              <a:t> to true in the Network Zone institution, Inventory network groups in the network zone can include libraries and campuses from within member institutions.</a:t>
            </a:r>
          </a:p>
          <a:p>
            <a:endParaRPr lang="en-US" sz="1800" dirty="0"/>
          </a:p>
        </p:txBody>
      </p:sp>
      <p:pic>
        <p:nvPicPr>
          <p:cNvPr id="5" name="Picture 4">
            <a:extLst>
              <a:ext uri="{FF2B5EF4-FFF2-40B4-BE49-F238E27FC236}">
                <a16:creationId xmlns:a16="http://schemas.microsoft.com/office/drawing/2014/main" id="{182F505A-FC9E-61AC-78F5-74C431A9D8BA}"/>
              </a:ext>
            </a:extLst>
          </p:cNvPr>
          <p:cNvPicPr>
            <a:picLocks noChangeAspect="1"/>
          </p:cNvPicPr>
          <p:nvPr/>
        </p:nvPicPr>
        <p:blipFill>
          <a:blip r:embed="rId2"/>
          <a:stretch>
            <a:fillRect/>
          </a:stretch>
        </p:blipFill>
        <p:spPr>
          <a:xfrm>
            <a:off x="0" y="1911285"/>
            <a:ext cx="9144000" cy="2388657"/>
          </a:xfrm>
          <a:prstGeom prst="rect">
            <a:avLst/>
          </a:prstGeom>
          <a:ln>
            <a:solidFill>
              <a:schemeClr val="accent1"/>
            </a:solidFill>
          </a:ln>
        </p:spPr>
      </p:pic>
      <p:sp>
        <p:nvSpPr>
          <p:cNvPr id="6" name="Rectangle 5">
            <a:extLst>
              <a:ext uri="{FF2B5EF4-FFF2-40B4-BE49-F238E27FC236}">
                <a16:creationId xmlns:a16="http://schemas.microsoft.com/office/drawing/2014/main" id="{85AF2159-792C-6DD6-7ADD-FCA8103128E5}"/>
              </a:ext>
            </a:extLst>
          </p:cNvPr>
          <p:cNvSpPr/>
          <p:nvPr/>
        </p:nvSpPr>
        <p:spPr>
          <a:xfrm>
            <a:off x="0" y="3219822"/>
            <a:ext cx="683568"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6989A8-155D-B01A-252D-F9FCB28F2335}"/>
              </a:ext>
            </a:extLst>
          </p:cNvPr>
          <p:cNvSpPr/>
          <p:nvPr/>
        </p:nvSpPr>
        <p:spPr>
          <a:xfrm>
            <a:off x="2915816" y="4011910"/>
            <a:ext cx="108012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1FD25D-6CC5-8996-8D1D-DD6A72ED7A21}"/>
              </a:ext>
            </a:extLst>
          </p:cNvPr>
          <p:cNvSpPr/>
          <p:nvPr/>
        </p:nvSpPr>
        <p:spPr>
          <a:xfrm>
            <a:off x="4932040" y="4011910"/>
            <a:ext cx="3600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603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1A6212-D85E-18C3-B5F1-8E5C4533DE0D}"/>
              </a:ext>
            </a:extLst>
          </p:cNvPr>
          <p:cNvPicPr>
            <a:picLocks noChangeAspect="1"/>
          </p:cNvPicPr>
          <p:nvPr/>
        </p:nvPicPr>
        <p:blipFill>
          <a:blip r:embed="rId2"/>
          <a:stretch>
            <a:fillRect/>
          </a:stretch>
        </p:blipFill>
        <p:spPr>
          <a:xfrm>
            <a:off x="0" y="1830206"/>
            <a:ext cx="9144000" cy="194826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Defining the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17763"/>
            <a:ext cx="8424936" cy="720079"/>
          </a:xfrm>
        </p:spPr>
        <p:txBody>
          <a:bodyPr>
            <a:normAutofit/>
          </a:bodyPr>
          <a:lstStyle/>
          <a:p>
            <a:r>
              <a:rPr lang="en-US" sz="1800" dirty="0"/>
              <a:t>Here for example, we have one specific institution belonging to inventory network group named "University of Knowledge"</a:t>
            </a:r>
          </a:p>
        </p:txBody>
      </p:sp>
      <p:sp>
        <p:nvSpPr>
          <p:cNvPr id="15" name="TextBox 14">
            <a:extLst>
              <a:ext uri="{FF2B5EF4-FFF2-40B4-BE49-F238E27FC236}">
                <a16:creationId xmlns:a16="http://schemas.microsoft.com/office/drawing/2014/main" id="{01B35F2B-67ED-E9CA-F095-7283C285D062}"/>
              </a:ext>
            </a:extLst>
          </p:cNvPr>
          <p:cNvSpPr txBox="1"/>
          <p:nvPr/>
        </p:nvSpPr>
        <p:spPr>
          <a:xfrm>
            <a:off x="4211960" y="1862561"/>
            <a:ext cx="1368152" cy="523220"/>
          </a:xfrm>
          <a:prstGeom prst="rect">
            <a:avLst/>
          </a:prstGeom>
          <a:solidFill>
            <a:srgbClr val="FFFF00"/>
          </a:solidFill>
          <a:ln>
            <a:solidFill>
              <a:schemeClr val="accent1"/>
            </a:solidFill>
          </a:ln>
        </p:spPr>
        <p:txBody>
          <a:bodyPr wrap="square" rtlCol="0">
            <a:spAutoFit/>
          </a:bodyPr>
          <a:lstStyle/>
          <a:p>
            <a:r>
              <a:rPr lang="en-US" sz="1400" dirty="0"/>
              <a:t>Single specific  institution</a:t>
            </a:r>
          </a:p>
        </p:txBody>
      </p:sp>
      <p:cxnSp>
        <p:nvCxnSpPr>
          <p:cNvPr id="18" name="Straight Arrow Connector 17">
            <a:extLst>
              <a:ext uri="{FF2B5EF4-FFF2-40B4-BE49-F238E27FC236}">
                <a16:creationId xmlns:a16="http://schemas.microsoft.com/office/drawing/2014/main" id="{A6698E73-D4B0-1FB5-F1FF-6A7AF9B63AE1}"/>
              </a:ext>
            </a:extLst>
          </p:cNvPr>
          <p:cNvCxnSpPr>
            <a:cxnSpLocks/>
          </p:cNvCxnSpPr>
          <p:nvPr/>
        </p:nvCxnSpPr>
        <p:spPr>
          <a:xfrm flipH="1">
            <a:off x="3491880" y="2385781"/>
            <a:ext cx="1008112" cy="5313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4482904-76DF-7EB4-3F46-F3A5E59240E5}"/>
              </a:ext>
            </a:extLst>
          </p:cNvPr>
          <p:cNvSpPr/>
          <p:nvPr/>
        </p:nvSpPr>
        <p:spPr>
          <a:xfrm>
            <a:off x="971600" y="2083062"/>
            <a:ext cx="936104" cy="1872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02976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32B70-1A3D-CB99-CC65-407BB0D7C9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51AC1A-0B9D-7732-5954-063DB6600115}"/>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750518E1-3AAF-3C72-D1A0-6792ACA2A646}"/>
              </a:ext>
            </a:extLst>
          </p:cNvPr>
          <p:cNvSpPr>
            <a:spLocks noGrp="1"/>
          </p:cNvSpPr>
          <p:nvPr>
            <p:ph idx="1"/>
          </p:nvPr>
        </p:nvSpPr>
        <p:spPr>
          <a:xfrm>
            <a:off x="395536" y="771551"/>
            <a:ext cx="8424936" cy="1584175"/>
          </a:xfrm>
        </p:spPr>
        <p:txBody>
          <a:bodyPr>
            <a:normAutofit/>
          </a:bodyPr>
          <a:lstStyle/>
          <a:p>
            <a:r>
              <a:rPr lang="en-US" sz="1800" dirty="0"/>
              <a:t>We will now create an inventory network group for the “Social Work Library” of the “University of Knowledge”.</a:t>
            </a:r>
          </a:p>
          <a:p>
            <a:r>
              <a:rPr lang="en-US" sz="1800" dirty="0"/>
              <a:t>From the Network Zone institution, we access the Inventory Network Groups at “Configuration &gt; Resources &gt; General &gt; Inventory Network Groups” and click “Add group” </a:t>
            </a:r>
          </a:p>
          <a:p>
            <a:endParaRPr lang="en-US" sz="1800" dirty="0"/>
          </a:p>
        </p:txBody>
      </p:sp>
      <p:pic>
        <p:nvPicPr>
          <p:cNvPr id="9" name="Picture 8">
            <a:extLst>
              <a:ext uri="{FF2B5EF4-FFF2-40B4-BE49-F238E27FC236}">
                <a16:creationId xmlns:a16="http://schemas.microsoft.com/office/drawing/2014/main" id="{53CF6BB3-0150-D938-54D6-5632928DD6E5}"/>
              </a:ext>
            </a:extLst>
          </p:cNvPr>
          <p:cNvPicPr>
            <a:picLocks noChangeAspect="1"/>
          </p:cNvPicPr>
          <p:nvPr/>
        </p:nvPicPr>
        <p:blipFill>
          <a:blip r:embed="rId2"/>
          <a:stretch>
            <a:fillRect/>
          </a:stretch>
        </p:blipFill>
        <p:spPr>
          <a:xfrm>
            <a:off x="0" y="2545173"/>
            <a:ext cx="9144000" cy="1898785"/>
          </a:xfrm>
          <a:prstGeom prst="rect">
            <a:avLst/>
          </a:prstGeom>
          <a:ln>
            <a:solidFill>
              <a:schemeClr val="accent1"/>
            </a:solidFill>
          </a:ln>
        </p:spPr>
      </p:pic>
      <p:sp>
        <p:nvSpPr>
          <p:cNvPr id="10" name="Rectangle 9">
            <a:extLst>
              <a:ext uri="{FF2B5EF4-FFF2-40B4-BE49-F238E27FC236}">
                <a16:creationId xmlns:a16="http://schemas.microsoft.com/office/drawing/2014/main" id="{B035BE28-B307-F67C-D351-CA0259D6010D}"/>
              </a:ext>
            </a:extLst>
          </p:cNvPr>
          <p:cNvSpPr/>
          <p:nvPr/>
        </p:nvSpPr>
        <p:spPr>
          <a:xfrm>
            <a:off x="7740352" y="3507854"/>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4946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0E1A3-4AF3-5E20-FA67-C313D0EE6E6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415AC18-F142-72CE-5C29-7A29DF58BB19}"/>
              </a:ext>
            </a:extLst>
          </p:cNvPr>
          <p:cNvPicPr>
            <a:picLocks noChangeAspect="1"/>
          </p:cNvPicPr>
          <p:nvPr/>
        </p:nvPicPr>
        <p:blipFill>
          <a:blip r:embed="rId2"/>
          <a:stretch>
            <a:fillRect/>
          </a:stretch>
        </p:blipFill>
        <p:spPr>
          <a:xfrm>
            <a:off x="300037" y="1457325"/>
            <a:ext cx="8543925" cy="2228850"/>
          </a:xfrm>
          <a:prstGeom prst="rect">
            <a:avLst/>
          </a:prstGeom>
          <a:ln>
            <a:solidFill>
              <a:schemeClr val="accent1"/>
            </a:solidFill>
          </a:ln>
        </p:spPr>
      </p:pic>
      <p:sp>
        <p:nvSpPr>
          <p:cNvPr id="3" name="Title 2">
            <a:extLst>
              <a:ext uri="{FF2B5EF4-FFF2-40B4-BE49-F238E27FC236}">
                <a16:creationId xmlns:a16="http://schemas.microsoft.com/office/drawing/2014/main" id="{6CBB7E98-9C2E-F62B-D0E2-62FE0EC57918}"/>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6BC7991A-7A77-C373-2873-20C14DD01156}"/>
              </a:ext>
            </a:extLst>
          </p:cNvPr>
          <p:cNvSpPr>
            <a:spLocks noGrp="1"/>
          </p:cNvSpPr>
          <p:nvPr>
            <p:ph idx="1"/>
          </p:nvPr>
        </p:nvSpPr>
        <p:spPr>
          <a:xfrm>
            <a:off x="395536" y="771551"/>
            <a:ext cx="8424936" cy="1584175"/>
          </a:xfrm>
        </p:spPr>
        <p:txBody>
          <a:bodyPr>
            <a:normAutofit/>
          </a:bodyPr>
          <a:lstStyle/>
          <a:p>
            <a:r>
              <a:rPr lang="en-US" sz="1800" dirty="0"/>
              <a:t>The name and description of the group is “University of Knowledge - Social Work Library”</a:t>
            </a:r>
          </a:p>
          <a:p>
            <a:endParaRPr lang="en-US" sz="1800" dirty="0"/>
          </a:p>
        </p:txBody>
      </p:sp>
    </p:spTree>
    <p:extLst>
      <p:ext uri="{BB962C8B-B14F-4D97-AF65-F5344CB8AC3E}">
        <p14:creationId xmlns:p14="http://schemas.microsoft.com/office/powerpoint/2010/main" val="9182912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4EDC9-8CA1-901F-C01F-16D8A0186E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E00234-4F11-89C7-6829-05D7F10480DD}"/>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3A87F350-9660-CFAE-654F-8160D8FE6103}"/>
              </a:ext>
            </a:extLst>
          </p:cNvPr>
          <p:cNvSpPr>
            <a:spLocks noGrp="1"/>
          </p:cNvSpPr>
          <p:nvPr>
            <p:ph idx="1"/>
          </p:nvPr>
        </p:nvSpPr>
        <p:spPr>
          <a:xfrm>
            <a:off x="395536" y="771551"/>
            <a:ext cx="8424936" cy="1584175"/>
          </a:xfrm>
        </p:spPr>
        <p:txBody>
          <a:bodyPr>
            <a:normAutofit/>
          </a:bodyPr>
          <a:lstStyle/>
          <a:p>
            <a:r>
              <a:rPr lang="en-US" sz="1800" dirty="0"/>
              <a:t>Now we will add the Consortia Member Library</a:t>
            </a:r>
          </a:p>
          <a:p>
            <a:endParaRPr lang="en-US" sz="1800" dirty="0"/>
          </a:p>
        </p:txBody>
      </p:sp>
      <p:pic>
        <p:nvPicPr>
          <p:cNvPr id="6" name="Picture 5">
            <a:extLst>
              <a:ext uri="{FF2B5EF4-FFF2-40B4-BE49-F238E27FC236}">
                <a16:creationId xmlns:a16="http://schemas.microsoft.com/office/drawing/2014/main" id="{7EF30A82-C151-7B1C-28D1-780179C8CCFB}"/>
              </a:ext>
            </a:extLst>
          </p:cNvPr>
          <p:cNvPicPr>
            <a:picLocks noChangeAspect="1"/>
          </p:cNvPicPr>
          <p:nvPr/>
        </p:nvPicPr>
        <p:blipFill>
          <a:blip r:embed="rId2"/>
          <a:stretch>
            <a:fillRect/>
          </a:stretch>
        </p:blipFill>
        <p:spPr>
          <a:xfrm>
            <a:off x="1115616" y="1275606"/>
            <a:ext cx="7308304" cy="3399439"/>
          </a:xfrm>
          <a:prstGeom prst="rect">
            <a:avLst/>
          </a:prstGeom>
          <a:ln>
            <a:solidFill>
              <a:schemeClr val="accent1"/>
            </a:solidFill>
          </a:ln>
        </p:spPr>
      </p:pic>
      <p:sp>
        <p:nvSpPr>
          <p:cNvPr id="7" name="Rectangle 6">
            <a:extLst>
              <a:ext uri="{FF2B5EF4-FFF2-40B4-BE49-F238E27FC236}">
                <a16:creationId xmlns:a16="http://schemas.microsoft.com/office/drawing/2014/main" id="{C309EA1D-5F7F-8D26-12B9-153C2C3D75FF}"/>
              </a:ext>
            </a:extLst>
          </p:cNvPr>
          <p:cNvSpPr/>
          <p:nvPr/>
        </p:nvSpPr>
        <p:spPr>
          <a:xfrm>
            <a:off x="5508104" y="3291830"/>
            <a:ext cx="115212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6CEF523-BCB2-E9D2-8E7C-E8B2E1FF6336}"/>
              </a:ext>
            </a:extLst>
          </p:cNvPr>
          <p:cNvSpPr/>
          <p:nvPr/>
        </p:nvSpPr>
        <p:spPr>
          <a:xfrm>
            <a:off x="1619672" y="3651870"/>
            <a:ext cx="7920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300C83-B3D2-3AE9-D593-E1F6E811501D}"/>
              </a:ext>
            </a:extLst>
          </p:cNvPr>
          <p:cNvSpPr/>
          <p:nvPr/>
        </p:nvSpPr>
        <p:spPr>
          <a:xfrm>
            <a:off x="1571517" y="4155926"/>
            <a:ext cx="864096"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91752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5EF73-C3C8-D380-D0E9-B464517A13E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8BF567F-5C5A-E59B-E4F4-08C3DC35D43D}"/>
              </a:ext>
            </a:extLst>
          </p:cNvPr>
          <p:cNvPicPr>
            <a:picLocks noChangeAspect="1"/>
          </p:cNvPicPr>
          <p:nvPr/>
        </p:nvPicPr>
        <p:blipFill>
          <a:blip r:embed="rId2"/>
          <a:stretch>
            <a:fillRect/>
          </a:stretch>
        </p:blipFill>
        <p:spPr>
          <a:xfrm>
            <a:off x="6532" y="1347614"/>
            <a:ext cx="9144000" cy="3174152"/>
          </a:xfrm>
          <a:prstGeom prst="rect">
            <a:avLst/>
          </a:prstGeom>
          <a:ln>
            <a:solidFill>
              <a:schemeClr val="accent1"/>
            </a:solidFill>
          </a:ln>
        </p:spPr>
      </p:pic>
      <p:sp>
        <p:nvSpPr>
          <p:cNvPr id="3" name="Title 2">
            <a:extLst>
              <a:ext uri="{FF2B5EF4-FFF2-40B4-BE49-F238E27FC236}">
                <a16:creationId xmlns:a16="http://schemas.microsoft.com/office/drawing/2014/main" id="{C354756D-AB91-FD1E-3442-1E0898955E7E}"/>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B2D24962-1218-CA88-9511-A7EA21225D7B}"/>
              </a:ext>
            </a:extLst>
          </p:cNvPr>
          <p:cNvSpPr>
            <a:spLocks noGrp="1"/>
          </p:cNvSpPr>
          <p:nvPr>
            <p:ph idx="1"/>
          </p:nvPr>
        </p:nvSpPr>
        <p:spPr>
          <a:xfrm>
            <a:off x="395536" y="771551"/>
            <a:ext cx="8424936" cy="1584175"/>
          </a:xfrm>
        </p:spPr>
        <p:txBody>
          <a:bodyPr>
            <a:normAutofit/>
          </a:bodyPr>
          <a:lstStyle/>
          <a:p>
            <a:r>
              <a:rPr lang="en-US" sz="1800" dirty="0"/>
              <a:t>The Consortia Member Library has been added, and we will save</a:t>
            </a:r>
          </a:p>
          <a:p>
            <a:endParaRPr lang="en-US" sz="1800" dirty="0"/>
          </a:p>
        </p:txBody>
      </p:sp>
      <p:sp>
        <p:nvSpPr>
          <p:cNvPr id="7" name="Rectangle 6">
            <a:extLst>
              <a:ext uri="{FF2B5EF4-FFF2-40B4-BE49-F238E27FC236}">
                <a16:creationId xmlns:a16="http://schemas.microsoft.com/office/drawing/2014/main" id="{54772DB7-817D-A841-4AB8-57DF9129F729}"/>
              </a:ext>
            </a:extLst>
          </p:cNvPr>
          <p:cNvSpPr/>
          <p:nvPr/>
        </p:nvSpPr>
        <p:spPr>
          <a:xfrm>
            <a:off x="8740512" y="1400954"/>
            <a:ext cx="389005" cy="3712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76F1843-6C36-C401-065C-49E8B10816DE}"/>
              </a:ext>
            </a:extLst>
          </p:cNvPr>
          <p:cNvSpPr/>
          <p:nvPr/>
        </p:nvSpPr>
        <p:spPr>
          <a:xfrm>
            <a:off x="251520" y="2986180"/>
            <a:ext cx="5616624" cy="305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1337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B97DC-E019-0024-D8C3-60D5C9F58EA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0454BBF-5D35-264E-E9A0-4D755E350A0C}"/>
              </a:ext>
            </a:extLst>
          </p:cNvPr>
          <p:cNvPicPr>
            <a:picLocks noChangeAspect="1"/>
          </p:cNvPicPr>
          <p:nvPr/>
        </p:nvPicPr>
        <p:blipFill>
          <a:blip r:embed="rId2"/>
          <a:stretch>
            <a:fillRect/>
          </a:stretch>
        </p:blipFill>
        <p:spPr>
          <a:xfrm>
            <a:off x="0" y="1331557"/>
            <a:ext cx="9144000" cy="3280719"/>
          </a:xfrm>
          <a:prstGeom prst="rect">
            <a:avLst/>
          </a:prstGeom>
          <a:ln>
            <a:solidFill>
              <a:schemeClr val="accent1"/>
            </a:solidFill>
          </a:ln>
        </p:spPr>
      </p:pic>
      <p:sp>
        <p:nvSpPr>
          <p:cNvPr id="3" name="Title 2">
            <a:extLst>
              <a:ext uri="{FF2B5EF4-FFF2-40B4-BE49-F238E27FC236}">
                <a16:creationId xmlns:a16="http://schemas.microsoft.com/office/drawing/2014/main" id="{59775DF7-3A92-CB77-F4FA-BF692D98EF3A}"/>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9677A910-F14F-6D23-2CB8-7C9CC2D9253A}"/>
              </a:ext>
            </a:extLst>
          </p:cNvPr>
          <p:cNvSpPr>
            <a:spLocks noGrp="1"/>
          </p:cNvSpPr>
          <p:nvPr>
            <p:ph idx="1"/>
          </p:nvPr>
        </p:nvSpPr>
        <p:spPr>
          <a:xfrm>
            <a:off x="395536" y="771551"/>
            <a:ext cx="8424936" cy="432047"/>
          </a:xfrm>
        </p:spPr>
        <p:txBody>
          <a:bodyPr>
            <a:normAutofit/>
          </a:bodyPr>
          <a:lstStyle/>
          <a:p>
            <a:r>
              <a:rPr lang="en-US" sz="1800" dirty="0"/>
              <a:t>The new Inventory Network Group appears with the list of other groups</a:t>
            </a:r>
          </a:p>
          <a:p>
            <a:endParaRPr lang="en-US" sz="1800" dirty="0"/>
          </a:p>
        </p:txBody>
      </p:sp>
      <p:sp>
        <p:nvSpPr>
          <p:cNvPr id="9" name="Rectangle 8">
            <a:extLst>
              <a:ext uri="{FF2B5EF4-FFF2-40B4-BE49-F238E27FC236}">
                <a16:creationId xmlns:a16="http://schemas.microsoft.com/office/drawing/2014/main" id="{460EB8BA-57FF-6E58-D960-537D5D4A06D8}"/>
              </a:ext>
            </a:extLst>
          </p:cNvPr>
          <p:cNvSpPr/>
          <p:nvPr/>
        </p:nvSpPr>
        <p:spPr>
          <a:xfrm>
            <a:off x="187912" y="3314416"/>
            <a:ext cx="5616624" cy="305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38232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CF7B0-DDE6-F3A0-4527-18686E0DFF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C739E9-3BEB-EAAF-B127-C9CD7E3FB172}"/>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1B4391DA-E9F4-2F66-A5D0-8CDDB2AAD36D}"/>
              </a:ext>
            </a:extLst>
          </p:cNvPr>
          <p:cNvSpPr>
            <a:spLocks noGrp="1"/>
          </p:cNvSpPr>
          <p:nvPr>
            <p:ph idx="1"/>
          </p:nvPr>
        </p:nvSpPr>
        <p:spPr>
          <a:xfrm>
            <a:off x="395536" y="771551"/>
            <a:ext cx="8424936" cy="720079"/>
          </a:xfrm>
        </p:spPr>
        <p:txBody>
          <a:bodyPr>
            <a:normAutofit/>
          </a:bodyPr>
          <a:lstStyle/>
          <a:p>
            <a:r>
              <a:rPr lang="en-US" sz="1800" dirty="0"/>
              <a:t>From the Network Zone we will activate electronic collection “Taiwan Epochal Democracy Magazines” from the Community Zone</a:t>
            </a:r>
          </a:p>
          <a:p>
            <a:endParaRPr lang="en-US" sz="1800" dirty="0"/>
          </a:p>
        </p:txBody>
      </p:sp>
      <p:sp>
        <p:nvSpPr>
          <p:cNvPr id="9" name="Rectangle 8">
            <a:extLst>
              <a:ext uri="{FF2B5EF4-FFF2-40B4-BE49-F238E27FC236}">
                <a16:creationId xmlns:a16="http://schemas.microsoft.com/office/drawing/2014/main" id="{0D6F8CC1-4177-9C40-F022-1DDF06A967AE}"/>
              </a:ext>
            </a:extLst>
          </p:cNvPr>
          <p:cNvSpPr/>
          <p:nvPr/>
        </p:nvSpPr>
        <p:spPr>
          <a:xfrm>
            <a:off x="187912" y="3314416"/>
            <a:ext cx="5616624" cy="305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50B12FD-FD4A-9999-B4B5-E490E1729E57}"/>
              </a:ext>
            </a:extLst>
          </p:cNvPr>
          <p:cNvPicPr>
            <a:picLocks noChangeAspect="1"/>
          </p:cNvPicPr>
          <p:nvPr/>
        </p:nvPicPr>
        <p:blipFill>
          <a:blip r:embed="rId2"/>
          <a:stretch>
            <a:fillRect/>
          </a:stretch>
        </p:blipFill>
        <p:spPr>
          <a:xfrm>
            <a:off x="0" y="1638837"/>
            <a:ext cx="9144000" cy="3021145"/>
          </a:xfrm>
          <a:prstGeom prst="rect">
            <a:avLst/>
          </a:prstGeom>
          <a:ln>
            <a:solidFill>
              <a:schemeClr val="accent1"/>
            </a:solidFill>
          </a:ln>
        </p:spPr>
      </p:pic>
      <p:sp>
        <p:nvSpPr>
          <p:cNvPr id="7" name="Rectangle 6">
            <a:extLst>
              <a:ext uri="{FF2B5EF4-FFF2-40B4-BE49-F238E27FC236}">
                <a16:creationId xmlns:a16="http://schemas.microsoft.com/office/drawing/2014/main" id="{2375B4C6-34B6-3911-2EFE-012F501B6668}"/>
              </a:ext>
            </a:extLst>
          </p:cNvPr>
          <p:cNvSpPr/>
          <p:nvPr/>
        </p:nvSpPr>
        <p:spPr>
          <a:xfrm>
            <a:off x="0" y="1638837"/>
            <a:ext cx="539552" cy="305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7A5DD74-6A5B-7B05-7789-05A7BE156525}"/>
              </a:ext>
            </a:extLst>
          </p:cNvPr>
          <p:cNvSpPr/>
          <p:nvPr/>
        </p:nvSpPr>
        <p:spPr>
          <a:xfrm>
            <a:off x="2483768" y="2274500"/>
            <a:ext cx="720080" cy="305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478980-0B0C-C434-6DA7-0F1F39294C6D}"/>
              </a:ext>
            </a:extLst>
          </p:cNvPr>
          <p:cNvSpPr/>
          <p:nvPr/>
        </p:nvSpPr>
        <p:spPr>
          <a:xfrm>
            <a:off x="8532440" y="2861559"/>
            <a:ext cx="432048" cy="2142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01781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24483-C298-7871-5ED9-793B7A9523B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7BBA8C7-0065-8AD4-0626-1E75C9FC6B7D}"/>
              </a:ext>
            </a:extLst>
          </p:cNvPr>
          <p:cNvPicPr>
            <a:picLocks noChangeAspect="1"/>
          </p:cNvPicPr>
          <p:nvPr/>
        </p:nvPicPr>
        <p:blipFill>
          <a:blip r:embed="rId2"/>
          <a:stretch>
            <a:fillRect/>
          </a:stretch>
        </p:blipFill>
        <p:spPr>
          <a:xfrm>
            <a:off x="1259632" y="1616702"/>
            <a:ext cx="7020272" cy="2873332"/>
          </a:xfrm>
          <a:prstGeom prst="rect">
            <a:avLst/>
          </a:prstGeom>
          <a:ln>
            <a:solidFill>
              <a:schemeClr val="accent1"/>
            </a:solidFill>
          </a:ln>
        </p:spPr>
      </p:pic>
      <p:sp>
        <p:nvSpPr>
          <p:cNvPr id="3" name="Title 2">
            <a:extLst>
              <a:ext uri="{FF2B5EF4-FFF2-40B4-BE49-F238E27FC236}">
                <a16:creationId xmlns:a16="http://schemas.microsoft.com/office/drawing/2014/main" id="{ECE8F37C-0428-DD83-A599-56B0267465E3}"/>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6F26482A-F6D5-8041-3F83-FA5E5B2C78FA}"/>
              </a:ext>
            </a:extLst>
          </p:cNvPr>
          <p:cNvSpPr>
            <a:spLocks noGrp="1"/>
          </p:cNvSpPr>
          <p:nvPr>
            <p:ph idx="1"/>
          </p:nvPr>
        </p:nvSpPr>
        <p:spPr>
          <a:xfrm>
            <a:off x="395536" y="771551"/>
            <a:ext cx="8424936" cy="720079"/>
          </a:xfrm>
        </p:spPr>
        <p:txBody>
          <a:bodyPr>
            <a:normAutofit/>
          </a:bodyPr>
          <a:lstStyle/>
          <a:p>
            <a:r>
              <a:rPr lang="en-US" sz="1800" dirty="0"/>
              <a:t>In the Network Zone the electronic collection “Taiwan Epochal Democracy Magazines” has been activated from the Community Zone and we will edit the collection</a:t>
            </a:r>
          </a:p>
          <a:p>
            <a:endParaRPr lang="en-US" sz="1800" dirty="0"/>
          </a:p>
        </p:txBody>
      </p:sp>
      <p:sp>
        <p:nvSpPr>
          <p:cNvPr id="7" name="Rectangle 6">
            <a:extLst>
              <a:ext uri="{FF2B5EF4-FFF2-40B4-BE49-F238E27FC236}">
                <a16:creationId xmlns:a16="http://schemas.microsoft.com/office/drawing/2014/main" id="{C5F08724-1C4F-2B33-2E0C-A856631EDE92}"/>
              </a:ext>
            </a:extLst>
          </p:cNvPr>
          <p:cNvSpPr/>
          <p:nvPr/>
        </p:nvSpPr>
        <p:spPr>
          <a:xfrm>
            <a:off x="1227828" y="1577629"/>
            <a:ext cx="467544" cy="305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15D94F-F4CF-676F-DAE0-DCE444878A45}"/>
              </a:ext>
            </a:extLst>
          </p:cNvPr>
          <p:cNvSpPr/>
          <p:nvPr/>
        </p:nvSpPr>
        <p:spPr>
          <a:xfrm>
            <a:off x="2675939" y="2131751"/>
            <a:ext cx="504056" cy="2336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181F6D-5735-8371-416F-2EA516F687A9}"/>
              </a:ext>
            </a:extLst>
          </p:cNvPr>
          <p:cNvSpPr/>
          <p:nvPr/>
        </p:nvSpPr>
        <p:spPr>
          <a:xfrm>
            <a:off x="7668344" y="2554947"/>
            <a:ext cx="432048" cy="2142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2389B6-08F5-3D71-D8B4-CEC5452E65BA}"/>
              </a:ext>
            </a:extLst>
          </p:cNvPr>
          <p:cNvSpPr/>
          <p:nvPr/>
        </p:nvSpPr>
        <p:spPr>
          <a:xfrm>
            <a:off x="2699792" y="2985731"/>
            <a:ext cx="360040" cy="2336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12980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43AF6-EBB5-4144-7DD8-EC77B7A75B7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1DB3A94-D191-BBC0-BAE4-5D0BDEC85175}"/>
              </a:ext>
            </a:extLst>
          </p:cNvPr>
          <p:cNvPicPr>
            <a:picLocks noChangeAspect="1"/>
          </p:cNvPicPr>
          <p:nvPr/>
        </p:nvPicPr>
        <p:blipFill>
          <a:blip r:embed="rId2"/>
          <a:stretch>
            <a:fillRect/>
          </a:stretch>
        </p:blipFill>
        <p:spPr>
          <a:xfrm>
            <a:off x="0" y="1601845"/>
            <a:ext cx="9144000" cy="1939810"/>
          </a:xfrm>
          <a:prstGeom prst="rect">
            <a:avLst/>
          </a:prstGeom>
          <a:ln>
            <a:solidFill>
              <a:schemeClr val="accent1"/>
            </a:solidFill>
          </a:ln>
        </p:spPr>
      </p:pic>
      <p:sp>
        <p:nvSpPr>
          <p:cNvPr id="3" name="Title 2">
            <a:extLst>
              <a:ext uri="{FF2B5EF4-FFF2-40B4-BE49-F238E27FC236}">
                <a16:creationId xmlns:a16="http://schemas.microsoft.com/office/drawing/2014/main" id="{21D480D5-6B49-245F-FFFE-A5A7FD7CD5A9}"/>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FB2629C6-D45F-9FF7-18BD-F8D351A15949}"/>
              </a:ext>
            </a:extLst>
          </p:cNvPr>
          <p:cNvSpPr>
            <a:spLocks noGrp="1"/>
          </p:cNvSpPr>
          <p:nvPr>
            <p:ph idx="1"/>
          </p:nvPr>
        </p:nvSpPr>
        <p:spPr>
          <a:xfrm>
            <a:off x="395536" y="771551"/>
            <a:ext cx="8424936" cy="720079"/>
          </a:xfrm>
        </p:spPr>
        <p:txBody>
          <a:bodyPr>
            <a:normAutofit/>
          </a:bodyPr>
          <a:lstStyle/>
          <a:p>
            <a:r>
              <a:rPr lang="en-US" sz="1800" dirty="0"/>
              <a:t>We will add a group settings</a:t>
            </a:r>
          </a:p>
          <a:p>
            <a:endParaRPr lang="en-US" sz="1800" dirty="0"/>
          </a:p>
        </p:txBody>
      </p:sp>
      <p:sp>
        <p:nvSpPr>
          <p:cNvPr id="7" name="Rectangle 6">
            <a:extLst>
              <a:ext uri="{FF2B5EF4-FFF2-40B4-BE49-F238E27FC236}">
                <a16:creationId xmlns:a16="http://schemas.microsoft.com/office/drawing/2014/main" id="{8533058C-261C-6420-D50E-1BFF6A3E2EA8}"/>
              </a:ext>
            </a:extLst>
          </p:cNvPr>
          <p:cNvSpPr/>
          <p:nvPr/>
        </p:nvSpPr>
        <p:spPr>
          <a:xfrm>
            <a:off x="43896" y="1577629"/>
            <a:ext cx="467544" cy="305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3A2853-B85A-2967-C84A-9180C1C4A9A6}"/>
              </a:ext>
            </a:extLst>
          </p:cNvPr>
          <p:cNvSpPr/>
          <p:nvPr/>
        </p:nvSpPr>
        <p:spPr>
          <a:xfrm>
            <a:off x="3419872" y="2222107"/>
            <a:ext cx="792088" cy="3487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C7D84-DB29-D43C-8CBF-664E001372E6}"/>
              </a:ext>
            </a:extLst>
          </p:cNvPr>
          <p:cNvSpPr/>
          <p:nvPr/>
        </p:nvSpPr>
        <p:spPr>
          <a:xfrm>
            <a:off x="7787610" y="2570849"/>
            <a:ext cx="1152128" cy="2328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818319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8AD29-062F-BA11-B9E6-BBFB44F7447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D9A9AA0-D2AC-5BDB-0DC4-C578A2013872}"/>
              </a:ext>
            </a:extLst>
          </p:cNvPr>
          <p:cNvPicPr>
            <a:picLocks noChangeAspect="1"/>
          </p:cNvPicPr>
          <p:nvPr/>
        </p:nvPicPr>
        <p:blipFill>
          <a:blip r:embed="rId2"/>
          <a:stretch>
            <a:fillRect/>
          </a:stretch>
        </p:blipFill>
        <p:spPr>
          <a:xfrm>
            <a:off x="0" y="1805899"/>
            <a:ext cx="9144000" cy="2061995"/>
          </a:xfrm>
          <a:prstGeom prst="rect">
            <a:avLst/>
          </a:prstGeom>
          <a:ln>
            <a:solidFill>
              <a:schemeClr val="accent1"/>
            </a:solidFill>
          </a:ln>
        </p:spPr>
      </p:pic>
      <p:sp>
        <p:nvSpPr>
          <p:cNvPr id="3" name="Title 2">
            <a:extLst>
              <a:ext uri="{FF2B5EF4-FFF2-40B4-BE49-F238E27FC236}">
                <a16:creationId xmlns:a16="http://schemas.microsoft.com/office/drawing/2014/main" id="{D76830A8-3E27-17CB-9448-4C9422D88BBA}"/>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4310458F-33BE-49BD-0150-5FA672A01186}"/>
              </a:ext>
            </a:extLst>
          </p:cNvPr>
          <p:cNvSpPr>
            <a:spLocks noGrp="1"/>
          </p:cNvSpPr>
          <p:nvPr>
            <p:ph idx="1"/>
          </p:nvPr>
        </p:nvSpPr>
        <p:spPr>
          <a:xfrm>
            <a:off x="395536" y="771551"/>
            <a:ext cx="8424936" cy="720079"/>
          </a:xfrm>
        </p:spPr>
        <p:txBody>
          <a:bodyPr>
            <a:normAutofit/>
          </a:bodyPr>
          <a:lstStyle/>
          <a:p>
            <a:r>
              <a:rPr lang="en-US" sz="1800" dirty="0"/>
              <a:t>We will choose “University of Knowledge - Social Work Library” which is the group we made a few moments ago for a specific library in a specific member institution.</a:t>
            </a:r>
          </a:p>
          <a:p>
            <a:endParaRPr lang="en-US" sz="1800" dirty="0"/>
          </a:p>
        </p:txBody>
      </p:sp>
      <p:sp>
        <p:nvSpPr>
          <p:cNvPr id="7" name="Rectangle 6">
            <a:extLst>
              <a:ext uri="{FF2B5EF4-FFF2-40B4-BE49-F238E27FC236}">
                <a16:creationId xmlns:a16="http://schemas.microsoft.com/office/drawing/2014/main" id="{AF7EA98A-BD6A-78C2-B6B6-2A24450BBA45}"/>
              </a:ext>
            </a:extLst>
          </p:cNvPr>
          <p:cNvSpPr/>
          <p:nvPr/>
        </p:nvSpPr>
        <p:spPr>
          <a:xfrm>
            <a:off x="43896" y="1842776"/>
            <a:ext cx="467544" cy="305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C47135-2A7B-89E2-35B9-3251A1A54997}"/>
              </a:ext>
            </a:extLst>
          </p:cNvPr>
          <p:cNvSpPr/>
          <p:nvPr/>
        </p:nvSpPr>
        <p:spPr>
          <a:xfrm>
            <a:off x="3419872" y="2487254"/>
            <a:ext cx="792088" cy="3487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BF65CB-F72E-6757-87B2-A13EE07C1896}"/>
              </a:ext>
            </a:extLst>
          </p:cNvPr>
          <p:cNvSpPr/>
          <p:nvPr/>
        </p:nvSpPr>
        <p:spPr>
          <a:xfrm>
            <a:off x="755576" y="3237141"/>
            <a:ext cx="3960440" cy="2328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6023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1AADA-A125-685E-BB74-C448564CC6E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AB64551-4EE8-85EE-B526-894D94EF53CA}"/>
              </a:ext>
            </a:extLst>
          </p:cNvPr>
          <p:cNvPicPr>
            <a:picLocks noChangeAspect="1"/>
          </p:cNvPicPr>
          <p:nvPr/>
        </p:nvPicPr>
        <p:blipFill>
          <a:blip r:embed="rId2"/>
          <a:stretch>
            <a:fillRect/>
          </a:stretch>
        </p:blipFill>
        <p:spPr>
          <a:xfrm>
            <a:off x="716631" y="1419622"/>
            <a:ext cx="7956376" cy="3337653"/>
          </a:xfrm>
          <a:prstGeom prst="rect">
            <a:avLst/>
          </a:prstGeom>
          <a:ln>
            <a:solidFill>
              <a:schemeClr val="accent1"/>
            </a:solidFill>
          </a:ln>
        </p:spPr>
      </p:pic>
      <p:sp>
        <p:nvSpPr>
          <p:cNvPr id="3" name="Title 2">
            <a:extLst>
              <a:ext uri="{FF2B5EF4-FFF2-40B4-BE49-F238E27FC236}">
                <a16:creationId xmlns:a16="http://schemas.microsoft.com/office/drawing/2014/main" id="{DF441C79-FA10-72E0-2A70-4B7818A16FF7}"/>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7CF9FD21-B097-D323-935A-DA60B63EC8EA}"/>
              </a:ext>
            </a:extLst>
          </p:cNvPr>
          <p:cNvSpPr>
            <a:spLocks noGrp="1"/>
          </p:cNvSpPr>
          <p:nvPr>
            <p:ph idx="1"/>
          </p:nvPr>
        </p:nvSpPr>
        <p:spPr>
          <a:xfrm>
            <a:off x="395536" y="771551"/>
            <a:ext cx="8424936" cy="720079"/>
          </a:xfrm>
        </p:spPr>
        <p:txBody>
          <a:bodyPr>
            <a:normAutofit/>
          </a:bodyPr>
          <a:lstStyle/>
          <a:p>
            <a:r>
              <a:rPr lang="en-US" sz="1800" dirty="0"/>
              <a:t>A repository search in the Network Zone institution “Institution” tab shows the resource is “Available For” “University of Knowledge - Social Work Library”</a:t>
            </a:r>
          </a:p>
          <a:p>
            <a:endParaRPr lang="en-US" sz="1800" dirty="0"/>
          </a:p>
        </p:txBody>
      </p:sp>
      <p:sp>
        <p:nvSpPr>
          <p:cNvPr id="7" name="Rectangle 6">
            <a:extLst>
              <a:ext uri="{FF2B5EF4-FFF2-40B4-BE49-F238E27FC236}">
                <a16:creationId xmlns:a16="http://schemas.microsoft.com/office/drawing/2014/main" id="{967AC1F6-CC16-5321-94FC-91377DEE2121}"/>
              </a:ext>
            </a:extLst>
          </p:cNvPr>
          <p:cNvSpPr/>
          <p:nvPr/>
        </p:nvSpPr>
        <p:spPr>
          <a:xfrm>
            <a:off x="731723" y="1405295"/>
            <a:ext cx="467544" cy="305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0852336-6FF8-C30F-BD42-B36BE72CC809}"/>
              </a:ext>
            </a:extLst>
          </p:cNvPr>
          <p:cNvSpPr/>
          <p:nvPr/>
        </p:nvSpPr>
        <p:spPr>
          <a:xfrm>
            <a:off x="2784558" y="2499742"/>
            <a:ext cx="1499409"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EF26F8-632D-DAA6-4A25-2279E550C39A}"/>
              </a:ext>
            </a:extLst>
          </p:cNvPr>
          <p:cNvSpPr/>
          <p:nvPr/>
        </p:nvSpPr>
        <p:spPr>
          <a:xfrm>
            <a:off x="2773565" y="4299942"/>
            <a:ext cx="1438395" cy="4573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583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933959" cy="1240583"/>
          </a:xfrm>
        </p:spPr>
        <p:txBody>
          <a:bodyPr/>
          <a:lstStyle/>
          <a:p>
            <a:r>
              <a:rPr lang="en-US" dirty="0"/>
              <a:t>Attributing groups to a resource – the examples</a:t>
            </a:r>
            <a:br>
              <a:rPr lang="en-US" dirty="0"/>
            </a:b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60C04-8518-7DE4-78F7-742497AAA1A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B96CD33-3A54-D706-691C-8B2A356BB734}"/>
              </a:ext>
            </a:extLst>
          </p:cNvPr>
          <p:cNvPicPr>
            <a:picLocks noChangeAspect="1"/>
          </p:cNvPicPr>
          <p:nvPr/>
        </p:nvPicPr>
        <p:blipFill>
          <a:blip r:embed="rId2"/>
          <a:stretch>
            <a:fillRect/>
          </a:stretch>
        </p:blipFill>
        <p:spPr>
          <a:xfrm>
            <a:off x="1428283" y="1530686"/>
            <a:ext cx="6359442" cy="3408596"/>
          </a:xfrm>
          <a:prstGeom prst="rect">
            <a:avLst/>
          </a:prstGeom>
          <a:ln>
            <a:solidFill>
              <a:schemeClr val="accent1"/>
            </a:solidFill>
          </a:ln>
        </p:spPr>
      </p:pic>
      <p:sp>
        <p:nvSpPr>
          <p:cNvPr id="3" name="Title 2">
            <a:extLst>
              <a:ext uri="{FF2B5EF4-FFF2-40B4-BE49-F238E27FC236}">
                <a16:creationId xmlns:a16="http://schemas.microsoft.com/office/drawing/2014/main" id="{E9D7B2FD-DABA-42FA-F683-ABFDAE47EDC4}"/>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90E50F6B-BECA-8EC4-83FC-990CFEBE47FA}"/>
              </a:ext>
            </a:extLst>
          </p:cNvPr>
          <p:cNvSpPr>
            <a:spLocks noGrp="1"/>
          </p:cNvSpPr>
          <p:nvPr>
            <p:ph idx="1"/>
          </p:nvPr>
        </p:nvSpPr>
        <p:spPr>
          <a:xfrm>
            <a:off x="395536" y="771551"/>
            <a:ext cx="8424936" cy="720079"/>
          </a:xfrm>
        </p:spPr>
        <p:txBody>
          <a:bodyPr>
            <a:normAutofit/>
          </a:bodyPr>
          <a:lstStyle/>
          <a:p>
            <a:r>
              <a:rPr lang="en-US" sz="1800" dirty="0"/>
              <a:t>From the University of Knowledge, it can also be seen that it is “Available For” the Social Work Library.</a:t>
            </a:r>
          </a:p>
          <a:p>
            <a:endParaRPr lang="en-US" sz="1800" dirty="0"/>
          </a:p>
        </p:txBody>
      </p:sp>
      <p:sp>
        <p:nvSpPr>
          <p:cNvPr id="7" name="Rectangle 6">
            <a:extLst>
              <a:ext uri="{FF2B5EF4-FFF2-40B4-BE49-F238E27FC236}">
                <a16:creationId xmlns:a16="http://schemas.microsoft.com/office/drawing/2014/main" id="{2BEDCBB1-BF52-EDB7-ADDB-AB2B3EC968F8}"/>
              </a:ext>
            </a:extLst>
          </p:cNvPr>
          <p:cNvSpPr/>
          <p:nvPr/>
        </p:nvSpPr>
        <p:spPr>
          <a:xfrm>
            <a:off x="1415768" y="1508948"/>
            <a:ext cx="467544" cy="305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5647C7D-CAB7-339D-3DFB-E4F7F4CE3917}"/>
              </a:ext>
            </a:extLst>
          </p:cNvPr>
          <p:cNvSpPr/>
          <p:nvPr/>
        </p:nvSpPr>
        <p:spPr>
          <a:xfrm>
            <a:off x="1877501" y="2931789"/>
            <a:ext cx="822292" cy="305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E3DECF-B019-14B6-2886-8636087E1842}"/>
              </a:ext>
            </a:extLst>
          </p:cNvPr>
          <p:cNvSpPr/>
          <p:nvPr/>
        </p:nvSpPr>
        <p:spPr>
          <a:xfrm>
            <a:off x="3347864" y="4527243"/>
            <a:ext cx="1438395" cy="4573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7F6A235-4EE7-0F77-E564-B8D9BC82108C}"/>
              </a:ext>
            </a:extLst>
          </p:cNvPr>
          <p:cNvSpPr/>
          <p:nvPr/>
        </p:nvSpPr>
        <p:spPr>
          <a:xfrm>
            <a:off x="1043608" y="2859782"/>
            <a:ext cx="720080" cy="469120"/>
          </a:xfrm>
          <a:prstGeom prst="righ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60613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7181B-555B-040B-8C60-E1003546D55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4645748-7BF5-F9AE-D718-689E246C628A}"/>
              </a:ext>
            </a:extLst>
          </p:cNvPr>
          <p:cNvPicPr>
            <a:picLocks noChangeAspect="1"/>
          </p:cNvPicPr>
          <p:nvPr/>
        </p:nvPicPr>
        <p:blipFill>
          <a:blip r:embed="rId2"/>
          <a:stretch>
            <a:fillRect/>
          </a:stretch>
        </p:blipFill>
        <p:spPr>
          <a:xfrm>
            <a:off x="0" y="1304933"/>
            <a:ext cx="9144000" cy="3211033"/>
          </a:xfrm>
          <a:prstGeom prst="rect">
            <a:avLst/>
          </a:prstGeom>
        </p:spPr>
      </p:pic>
      <p:sp>
        <p:nvSpPr>
          <p:cNvPr id="3" name="Title 2">
            <a:extLst>
              <a:ext uri="{FF2B5EF4-FFF2-40B4-BE49-F238E27FC236}">
                <a16:creationId xmlns:a16="http://schemas.microsoft.com/office/drawing/2014/main" id="{5564DE8C-0CCC-6F83-036C-84C27369F1C7}"/>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BF8DFBC9-13DA-CC9F-EE1F-2C80857829DE}"/>
              </a:ext>
            </a:extLst>
          </p:cNvPr>
          <p:cNvSpPr>
            <a:spLocks noGrp="1"/>
          </p:cNvSpPr>
          <p:nvPr>
            <p:ph idx="1"/>
          </p:nvPr>
        </p:nvSpPr>
        <p:spPr>
          <a:xfrm>
            <a:off x="395536" y="771551"/>
            <a:ext cx="8424936" cy="720079"/>
          </a:xfrm>
        </p:spPr>
        <p:txBody>
          <a:bodyPr>
            <a:normAutofit/>
          </a:bodyPr>
          <a:lstStyle/>
          <a:p>
            <a:r>
              <a:rPr lang="en-US" sz="1800" dirty="0"/>
              <a:t>If we search Primo University of Knowledge, we find the record</a:t>
            </a:r>
          </a:p>
          <a:p>
            <a:endParaRPr lang="en-US" sz="1800" dirty="0"/>
          </a:p>
        </p:txBody>
      </p:sp>
      <p:sp>
        <p:nvSpPr>
          <p:cNvPr id="7" name="Rectangle 6">
            <a:extLst>
              <a:ext uri="{FF2B5EF4-FFF2-40B4-BE49-F238E27FC236}">
                <a16:creationId xmlns:a16="http://schemas.microsoft.com/office/drawing/2014/main" id="{E8C35970-E248-E7F8-A58E-2EA4941018BF}"/>
              </a:ext>
            </a:extLst>
          </p:cNvPr>
          <p:cNvSpPr/>
          <p:nvPr/>
        </p:nvSpPr>
        <p:spPr>
          <a:xfrm>
            <a:off x="5436096" y="1517186"/>
            <a:ext cx="1512168" cy="406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37222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35C1F-268F-C030-D9F4-EB8E14FE8B1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D57E575-822E-AAC4-927A-0D3A4C6337EA}"/>
              </a:ext>
            </a:extLst>
          </p:cNvPr>
          <p:cNvPicPr>
            <a:picLocks noChangeAspect="1"/>
          </p:cNvPicPr>
          <p:nvPr/>
        </p:nvPicPr>
        <p:blipFill>
          <a:blip r:embed="rId2"/>
          <a:stretch>
            <a:fillRect/>
          </a:stretch>
        </p:blipFill>
        <p:spPr>
          <a:xfrm>
            <a:off x="0" y="1488513"/>
            <a:ext cx="9144000" cy="3243477"/>
          </a:xfrm>
          <a:prstGeom prst="rect">
            <a:avLst/>
          </a:prstGeom>
          <a:ln>
            <a:solidFill>
              <a:schemeClr val="accent1"/>
            </a:solidFill>
          </a:ln>
        </p:spPr>
      </p:pic>
      <p:sp>
        <p:nvSpPr>
          <p:cNvPr id="3" name="Title 2">
            <a:extLst>
              <a:ext uri="{FF2B5EF4-FFF2-40B4-BE49-F238E27FC236}">
                <a16:creationId xmlns:a16="http://schemas.microsoft.com/office/drawing/2014/main" id="{5D65E5AF-12BA-C0BE-63C1-4EA2D5A137E1}"/>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BCCA67F3-1CC8-942C-6533-A7865F89C871}"/>
              </a:ext>
            </a:extLst>
          </p:cNvPr>
          <p:cNvSpPr>
            <a:spLocks noGrp="1"/>
          </p:cNvSpPr>
          <p:nvPr>
            <p:ph idx="1"/>
          </p:nvPr>
        </p:nvSpPr>
        <p:spPr>
          <a:xfrm>
            <a:off x="395536" y="771551"/>
            <a:ext cx="8424936" cy="720079"/>
          </a:xfrm>
        </p:spPr>
        <p:txBody>
          <a:bodyPr>
            <a:normAutofit/>
          </a:bodyPr>
          <a:lstStyle/>
          <a:p>
            <a:r>
              <a:rPr lang="en-US" sz="1800" dirty="0"/>
              <a:t>If we search Primo University of Knowledge, in search profile slot “Social Work Library”, we find the record</a:t>
            </a:r>
          </a:p>
          <a:p>
            <a:endParaRPr lang="en-US" sz="1800" dirty="0"/>
          </a:p>
        </p:txBody>
      </p:sp>
      <p:sp>
        <p:nvSpPr>
          <p:cNvPr id="7" name="Rectangle 6">
            <a:extLst>
              <a:ext uri="{FF2B5EF4-FFF2-40B4-BE49-F238E27FC236}">
                <a16:creationId xmlns:a16="http://schemas.microsoft.com/office/drawing/2014/main" id="{A34662F1-A929-75C6-D0AD-C8B48AEE268C}"/>
              </a:ext>
            </a:extLst>
          </p:cNvPr>
          <p:cNvSpPr/>
          <p:nvPr/>
        </p:nvSpPr>
        <p:spPr>
          <a:xfrm>
            <a:off x="4788024" y="1688725"/>
            <a:ext cx="2448272" cy="406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4679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15D69-C58E-D666-5546-3145A86807D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0004235-04C8-6B74-8645-393908C366E5}"/>
              </a:ext>
            </a:extLst>
          </p:cNvPr>
          <p:cNvPicPr>
            <a:picLocks noChangeAspect="1"/>
          </p:cNvPicPr>
          <p:nvPr/>
        </p:nvPicPr>
        <p:blipFill>
          <a:blip r:embed="rId2"/>
          <a:stretch>
            <a:fillRect/>
          </a:stretch>
        </p:blipFill>
        <p:spPr>
          <a:xfrm>
            <a:off x="0" y="1753527"/>
            <a:ext cx="9144000" cy="1636446"/>
          </a:xfrm>
          <a:prstGeom prst="rect">
            <a:avLst/>
          </a:prstGeom>
        </p:spPr>
      </p:pic>
      <p:sp>
        <p:nvSpPr>
          <p:cNvPr id="3" name="Title 2">
            <a:extLst>
              <a:ext uri="{FF2B5EF4-FFF2-40B4-BE49-F238E27FC236}">
                <a16:creationId xmlns:a16="http://schemas.microsoft.com/office/drawing/2014/main" id="{0E3884CA-BB21-D219-B11C-183984EE621E}"/>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E4765FC5-5295-31A1-0F70-7F6A1C26BC27}"/>
              </a:ext>
            </a:extLst>
          </p:cNvPr>
          <p:cNvSpPr>
            <a:spLocks noGrp="1"/>
          </p:cNvSpPr>
          <p:nvPr>
            <p:ph idx="1"/>
          </p:nvPr>
        </p:nvSpPr>
        <p:spPr>
          <a:xfrm>
            <a:off x="395536" y="771551"/>
            <a:ext cx="8424936" cy="720079"/>
          </a:xfrm>
        </p:spPr>
        <p:txBody>
          <a:bodyPr>
            <a:normAutofit/>
          </a:bodyPr>
          <a:lstStyle/>
          <a:p>
            <a:r>
              <a:rPr lang="en-US" sz="1800" dirty="0"/>
              <a:t>But … If we search Primo University of Knowledge, in search profile slot “Biology Library”, we correctly do not find the record</a:t>
            </a:r>
          </a:p>
        </p:txBody>
      </p:sp>
      <p:sp>
        <p:nvSpPr>
          <p:cNvPr id="7" name="Rectangle 6">
            <a:extLst>
              <a:ext uri="{FF2B5EF4-FFF2-40B4-BE49-F238E27FC236}">
                <a16:creationId xmlns:a16="http://schemas.microsoft.com/office/drawing/2014/main" id="{DF3ACFB8-6682-8E87-E762-4DB97A0FF0C1}"/>
              </a:ext>
            </a:extLst>
          </p:cNvPr>
          <p:cNvSpPr/>
          <p:nvPr/>
        </p:nvSpPr>
        <p:spPr>
          <a:xfrm>
            <a:off x="5076056" y="1923678"/>
            <a:ext cx="2448272" cy="406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A6C3F7-EEA0-41FF-9219-ADE3DA40E4D5}"/>
              </a:ext>
            </a:extLst>
          </p:cNvPr>
          <p:cNvSpPr/>
          <p:nvPr/>
        </p:nvSpPr>
        <p:spPr>
          <a:xfrm>
            <a:off x="395536" y="2931790"/>
            <a:ext cx="2448272" cy="406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498745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26374-A59E-87B2-1849-4DE4D55A832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24287AC-35D1-7BC7-9FA3-EF83B6273090}"/>
              </a:ext>
            </a:extLst>
          </p:cNvPr>
          <p:cNvPicPr>
            <a:picLocks noChangeAspect="1"/>
          </p:cNvPicPr>
          <p:nvPr/>
        </p:nvPicPr>
        <p:blipFill>
          <a:blip r:embed="rId2"/>
          <a:stretch>
            <a:fillRect/>
          </a:stretch>
        </p:blipFill>
        <p:spPr>
          <a:xfrm>
            <a:off x="0" y="1765308"/>
            <a:ext cx="9144000" cy="1670538"/>
          </a:xfrm>
          <a:prstGeom prst="rect">
            <a:avLst/>
          </a:prstGeom>
          <a:ln>
            <a:solidFill>
              <a:schemeClr val="accent1"/>
            </a:solidFill>
          </a:ln>
        </p:spPr>
      </p:pic>
      <p:sp>
        <p:nvSpPr>
          <p:cNvPr id="3" name="Title 2">
            <a:extLst>
              <a:ext uri="{FF2B5EF4-FFF2-40B4-BE49-F238E27FC236}">
                <a16:creationId xmlns:a16="http://schemas.microsoft.com/office/drawing/2014/main" id="{B827D6CB-88BE-12FC-0272-41A036CCF1B7}"/>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DAD70372-E158-B1FE-4C9B-FB6D9043EA37}"/>
              </a:ext>
            </a:extLst>
          </p:cNvPr>
          <p:cNvSpPr>
            <a:spLocks noGrp="1"/>
          </p:cNvSpPr>
          <p:nvPr>
            <p:ph idx="1"/>
          </p:nvPr>
        </p:nvSpPr>
        <p:spPr>
          <a:xfrm>
            <a:off x="395536" y="771551"/>
            <a:ext cx="8424936" cy="720079"/>
          </a:xfrm>
        </p:spPr>
        <p:txBody>
          <a:bodyPr>
            <a:normAutofit/>
          </a:bodyPr>
          <a:lstStyle/>
          <a:p>
            <a:r>
              <a:rPr lang="en-US" sz="1800" dirty="0"/>
              <a:t>We also correctly do not find the record in Primo of Alma University or Open University.  Here is Open University</a:t>
            </a:r>
          </a:p>
        </p:txBody>
      </p:sp>
      <p:sp>
        <p:nvSpPr>
          <p:cNvPr id="7" name="Rectangle 6">
            <a:extLst>
              <a:ext uri="{FF2B5EF4-FFF2-40B4-BE49-F238E27FC236}">
                <a16:creationId xmlns:a16="http://schemas.microsoft.com/office/drawing/2014/main" id="{3A9E894B-C47C-333C-C356-F85B77DC0549}"/>
              </a:ext>
            </a:extLst>
          </p:cNvPr>
          <p:cNvSpPr/>
          <p:nvPr/>
        </p:nvSpPr>
        <p:spPr>
          <a:xfrm>
            <a:off x="5940152" y="1952505"/>
            <a:ext cx="1440160" cy="406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7CAB7F2-6272-B18D-1134-51D555AF822C}"/>
              </a:ext>
            </a:extLst>
          </p:cNvPr>
          <p:cNvSpPr/>
          <p:nvPr/>
        </p:nvSpPr>
        <p:spPr>
          <a:xfrm>
            <a:off x="395536" y="2960617"/>
            <a:ext cx="1872208" cy="406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86922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AA861-4165-1F5B-84E5-D844C27E4E1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E2AB0D3-6A87-D273-3C40-6C32F2545947}"/>
              </a:ext>
            </a:extLst>
          </p:cNvPr>
          <p:cNvPicPr>
            <a:picLocks noChangeAspect="1"/>
          </p:cNvPicPr>
          <p:nvPr/>
        </p:nvPicPr>
        <p:blipFill>
          <a:blip r:embed="rId2"/>
          <a:stretch>
            <a:fillRect/>
          </a:stretch>
        </p:blipFill>
        <p:spPr>
          <a:xfrm>
            <a:off x="0" y="1511401"/>
            <a:ext cx="9144000" cy="2120698"/>
          </a:xfrm>
          <a:prstGeom prst="rect">
            <a:avLst/>
          </a:prstGeom>
          <a:ln>
            <a:solidFill>
              <a:schemeClr val="accent1"/>
            </a:solidFill>
          </a:ln>
        </p:spPr>
      </p:pic>
      <p:sp>
        <p:nvSpPr>
          <p:cNvPr id="3" name="Title 2">
            <a:extLst>
              <a:ext uri="{FF2B5EF4-FFF2-40B4-BE49-F238E27FC236}">
                <a16:creationId xmlns:a16="http://schemas.microsoft.com/office/drawing/2014/main" id="{D282082D-F1A2-CA2A-6EBD-837DC7B4B634}"/>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93EA48B8-339E-1C54-F02F-8DA22554F9AF}"/>
              </a:ext>
            </a:extLst>
          </p:cNvPr>
          <p:cNvSpPr>
            <a:spLocks noGrp="1"/>
          </p:cNvSpPr>
          <p:nvPr>
            <p:ph idx="1"/>
          </p:nvPr>
        </p:nvSpPr>
        <p:spPr>
          <a:xfrm>
            <a:off x="395536" y="771551"/>
            <a:ext cx="8424936" cy="720079"/>
          </a:xfrm>
        </p:spPr>
        <p:txBody>
          <a:bodyPr>
            <a:normAutofit/>
          </a:bodyPr>
          <a:lstStyle/>
          <a:p>
            <a:r>
              <a:rPr lang="en-US" sz="1800" dirty="0"/>
              <a:t>Here is Alma University, where we also correctly do not find the record.</a:t>
            </a:r>
          </a:p>
        </p:txBody>
      </p:sp>
      <p:sp>
        <p:nvSpPr>
          <p:cNvPr id="7" name="Rectangle 6">
            <a:extLst>
              <a:ext uri="{FF2B5EF4-FFF2-40B4-BE49-F238E27FC236}">
                <a16:creationId xmlns:a16="http://schemas.microsoft.com/office/drawing/2014/main" id="{DFA836AF-8239-11FF-C455-4703E84476F5}"/>
              </a:ext>
            </a:extLst>
          </p:cNvPr>
          <p:cNvSpPr/>
          <p:nvPr/>
        </p:nvSpPr>
        <p:spPr>
          <a:xfrm>
            <a:off x="6156176" y="1739907"/>
            <a:ext cx="1440160" cy="406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0201166-B3FA-F0A5-A3AF-3DDBADADC86E}"/>
              </a:ext>
            </a:extLst>
          </p:cNvPr>
          <p:cNvSpPr/>
          <p:nvPr/>
        </p:nvSpPr>
        <p:spPr>
          <a:xfrm>
            <a:off x="179512" y="3225151"/>
            <a:ext cx="1872208" cy="406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01164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7533E-76C7-2FC6-CCA1-7E02FF2277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5B018E-BC93-31FF-FF96-E339CB87904C}"/>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55AF515F-9EAD-EDE5-449D-0A217A9D2D8A}"/>
              </a:ext>
            </a:extLst>
          </p:cNvPr>
          <p:cNvSpPr>
            <a:spLocks noGrp="1"/>
          </p:cNvSpPr>
          <p:nvPr>
            <p:ph idx="1"/>
          </p:nvPr>
        </p:nvSpPr>
        <p:spPr>
          <a:xfrm>
            <a:off x="395536" y="807554"/>
            <a:ext cx="8424936" cy="3528391"/>
          </a:xfrm>
        </p:spPr>
        <p:txBody>
          <a:bodyPr>
            <a:normAutofit/>
          </a:bodyPr>
          <a:lstStyle/>
          <a:p>
            <a:r>
              <a:rPr lang="en-US" sz="1800" dirty="0"/>
              <a:t>Another electronic collection activated from the Network Zone with Inventory Network Group “University of Knowledge - Social Work Library” is “Bloomsbury Collections: I.B. Tauris Women, Sex &amp; Gender in the Middle East”.</a:t>
            </a:r>
          </a:p>
          <a:p>
            <a:r>
              <a:rPr lang="en-US" sz="1800" dirty="0"/>
              <a:t>It behaves the same way.</a:t>
            </a:r>
          </a:p>
          <a:p>
            <a:endParaRPr lang="en-US" sz="1800" dirty="0"/>
          </a:p>
        </p:txBody>
      </p:sp>
    </p:spTree>
    <p:extLst>
      <p:ext uri="{BB962C8B-B14F-4D97-AF65-F5344CB8AC3E}">
        <p14:creationId xmlns:p14="http://schemas.microsoft.com/office/powerpoint/2010/main" val="341716291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B1452-5340-3511-5B03-70EC77B78E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D98495-8C39-A5F5-2525-AC8424919CE6}"/>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DDA34975-C42F-CD0B-5120-4D9CA1054433}"/>
              </a:ext>
            </a:extLst>
          </p:cNvPr>
          <p:cNvSpPr>
            <a:spLocks noGrp="1"/>
          </p:cNvSpPr>
          <p:nvPr>
            <p:ph idx="1"/>
          </p:nvPr>
        </p:nvSpPr>
        <p:spPr>
          <a:xfrm>
            <a:off x="395536" y="807554"/>
            <a:ext cx="8424936" cy="3528391"/>
          </a:xfrm>
        </p:spPr>
        <p:txBody>
          <a:bodyPr>
            <a:normAutofit/>
          </a:bodyPr>
          <a:lstStyle/>
          <a:p>
            <a:r>
              <a:rPr lang="en-US" sz="1800" dirty="0"/>
              <a:t>Portfolio title “Gender, modernity and liberty : Middle Eastern and Western women's writings, a critical sourcebook” is part of electronic collection “</a:t>
            </a:r>
            <a:r>
              <a:rPr lang="en-US" sz="1800" kern="1200" dirty="0">
                <a:solidFill>
                  <a:srgbClr val="262626"/>
                </a:solidFill>
                <a:effectLst/>
                <a:latin typeface="Calibri" panose="020F0502020204030204" pitchFamily="34" charset="0"/>
                <a:ea typeface="+mn-ea"/>
                <a:cs typeface="+mn-cs"/>
              </a:rPr>
              <a:t>Bloomsbury Collections: I.B. Tauris Women, Sex &amp; Gender in the Middle East”</a:t>
            </a:r>
            <a:r>
              <a:rPr lang="en-US" sz="1800" dirty="0"/>
              <a:t>.</a:t>
            </a:r>
          </a:p>
          <a:p>
            <a:endParaRPr lang="en-US" sz="1800" dirty="0"/>
          </a:p>
        </p:txBody>
      </p:sp>
      <p:pic>
        <p:nvPicPr>
          <p:cNvPr id="5" name="Picture 4">
            <a:extLst>
              <a:ext uri="{FF2B5EF4-FFF2-40B4-BE49-F238E27FC236}">
                <a16:creationId xmlns:a16="http://schemas.microsoft.com/office/drawing/2014/main" id="{97E9278C-13AD-4483-329D-C2AE2755CCB8}"/>
              </a:ext>
            </a:extLst>
          </p:cNvPr>
          <p:cNvPicPr>
            <a:picLocks noChangeAspect="1"/>
          </p:cNvPicPr>
          <p:nvPr/>
        </p:nvPicPr>
        <p:blipFill>
          <a:blip r:embed="rId2"/>
          <a:stretch>
            <a:fillRect/>
          </a:stretch>
        </p:blipFill>
        <p:spPr>
          <a:xfrm>
            <a:off x="-7303" y="1779662"/>
            <a:ext cx="9144000" cy="3220122"/>
          </a:xfrm>
          <a:prstGeom prst="rect">
            <a:avLst/>
          </a:prstGeom>
          <a:ln>
            <a:solidFill>
              <a:schemeClr val="accent1"/>
            </a:solidFill>
          </a:ln>
        </p:spPr>
      </p:pic>
      <p:sp>
        <p:nvSpPr>
          <p:cNvPr id="6" name="Rectangle 5">
            <a:extLst>
              <a:ext uri="{FF2B5EF4-FFF2-40B4-BE49-F238E27FC236}">
                <a16:creationId xmlns:a16="http://schemas.microsoft.com/office/drawing/2014/main" id="{4C91DEF4-FF5B-ED74-A5DB-8BB22A82B8D5}"/>
              </a:ext>
            </a:extLst>
          </p:cNvPr>
          <p:cNvSpPr/>
          <p:nvPr/>
        </p:nvSpPr>
        <p:spPr>
          <a:xfrm>
            <a:off x="827584" y="2251914"/>
            <a:ext cx="144016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8D636D8-FDFF-669D-3443-F1F0EEC20E7A}"/>
              </a:ext>
            </a:extLst>
          </p:cNvPr>
          <p:cNvSpPr/>
          <p:nvPr/>
        </p:nvSpPr>
        <p:spPr>
          <a:xfrm>
            <a:off x="755576" y="1851670"/>
            <a:ext cx="705678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63E1AC2-45DC-0464-8A19-DA43CE8925AE}"/>
              </a:ext>
            </a:extLst>
          </p:cNvPr>
          <p:cNvSpPr/>
          <p:nvPr/>
        </p:nvSpPr>
        <p:spPr>
          <a:xfrm>
            <a:off x="1115616" y="3867894"/>
            <a:ext cx="2088232" cy="72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01992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791CB-A3B1-B4CA-3D54-146430696EF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D2C81DE-9D9C-450A-37CE-A1EA235398F7}"/>
              </a:ext>
            </a:extLst>
          </p:cNvPr>
          <p:cNvPicPr>
            <a:picLocks noChangeAspect="1"/>
          </p:cNvPicPr>
          <p:nvPr/>
        </p:nvPicPr>
        <p:blipFill>
          <a:blip r:embed="rId2"/>
          <a:stretch>
            <a:fillRect/>
          </a:stretch>
        </p:blipFill>
        <p:spPr>
          <a:xfrm>
            <a:off x="0" y="1352622"/>
            <a:ext cx="9144000" cy="3091336"/>
          </a:xfrm>
          <a:prstGeom prst="rect">
            <a:avLst/>
          </a:prstGeom>
        </p:spPr>
      </p:pic>
      <p:sp>
        <p:nvSpPr>
          <p:cNvPr id="3" name="Title 2">
            <a:extLst>
              <a:ext uri="{FF2B5EF4-FFF2-40B4-BE49-F238E27FC236}">
                <a16:creationId xmlns:a16="http://schemas.microsoft.com/office/drawing/2014/main" id="{DE86D958-6CBC-3269-FB28-6FC1E4AA53AC}"/>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A20330C6-187F-0ED6-4F2E-826E65D5E366}"/>
              </a:ext>
            </a:extLst>
          </p:cNvPr>
          <p:cNvSpPr>
            <a:spLocks noGrp="1"/>
          </p:cNvSpPr>
          <p:nvPr>
            <p:ph idx="1"/>
          </p:nvPr>
        </p:nvSpPr>
        <p:spPr>
          <a:xfrm>
            <a:off x="395536" y="807554"/>
            <a:ext cx="8424936" cy="3528391"/>
          </a:xfrm>
        </p:spPr>
        <p:txBody>
          <a:bodyPr>
            <a:normAutofit/>
          </a:bodyPr>
          <a:lstStyle/>
          <a:p>
            <a:r>
              <a:rPr lang="en-US" sz="1800" dirty="0"/>
              <a:t>If we search the University of Knowledge Social Work Library in Primo VE we find it.</a:t>
            </a:r>
          </a:p>
          <a:p>
            <a:endParaRPr lang="en-US" sz="1800" dirty="0"/>
          </a:p>
        </p:txBody>
      </p:sp>
      <p:sp>
        <p:nvSpPr>
          <p:cNvPr id="7" name="Rectangle 6">
            <a:extLst>
              <a:ext uri="{FF2B5EF4-FFF2-40B4-BE49-F238E27FC236}">
                <a16:creationId xmlns:a16="http://schemas.microsoft.com/office/drawing/2014/main" id="{4632223A-1710-96EB-99C2-478555D734B7}"/>
              </a:ext>
            </a:extLst>
          </p:cNvPr>
          <p:cNvSpPr/>
          <p:nvPr/>
        </p:nvSpPr>
        <p:spPr>
          <a:xfrm>
            <a:off x="4860031" y="1545771"/>
            <a:ext cx="2488921" cy="3779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25210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2324A-559E-7892-D9EA-BFE09B5F56A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681C2D6-210B-670F-4691-1AAD68435763}"/>
              </a:ext>
            </a:extLst>
          </p:cNvPr>
          <p:cNvPicPr>
            <a:picLocks noChangeAspect="1"/>
          </p:cNvPicPr>
          <p:nvPr/>
        </p:nvPicPr>
        <p:blipFill>
          <a:blip r:embed="rId2"/>
          <a:stretch>
            <a:fillRect/>
          </a:stretch>
        </p:blipFill>
        <p:spPr>
          <a:xfrm>
            <a:off x="0" y="1404198"/>
            <a:ext cx="9144000" cy="2335103"/>
          </a:xfrm>
          <a:prstGeom prst="rect">
            <a:avLst/>
          </a:prstGeom>
          <a:ln>
            <a:solidFill>
              <a:schemeClr val="accent1"/>
            </a:solidFill>
          </a:ln>
        </p:spPr>
      </p:pic>
      <p:sp>
        <p:nvSpPr>
          <p:cNvPr id="3" name="Title 2">
            <a:extLst>
              <a:ext uri="{FF2B5EF4-FFF2-40B4-BE49-F238E27FC236}">
                <a16:creationId xmlns:a16="http://schemas.microsoft.com/office/drawing/2014/main" id="{FF738D2D-1DDD-0D53-A3E7-D732AE2BD223}"/>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99A64033-4A76-48F8-BD77-8107F0A5DAB7}"/>
              </a:ext>
            </a:extLst>
          </p:cNvPr>
          <p:cNvSpPr>
            <a:spLocks noGrp="1"/>
          </p:cNvSpPr>
          <p:nvPr>
            <p:ph idx="1"/>
          </p:nvPr>
        </p:nvSpPr>
        <p:spPr>
          <a:xfrm>
            <a:off x="395536" y="807554"/>
            <a:ext cx="8424936" cy="3528391"/>
          </a:xfrm>
        </p:spPr>
        <p:txBody>
          <a:bodyPr>
            <a:normAutofit/>
          </a:bodyPr>
          <a:lstStyle/>
          <a:p>
            <a:r>
              <a:rPr lang="en-US" sz="1800" dirty="0"/>
              <a:t>If we search the University of Knowledge Biology Library in Primo VE we do not find it.</a:t>
            </a:r>
          </a:p>
          <a:p>
            <a:endParaRPr lang="en-US" sz="1800" dirty="0"/>
          </a:p>
        </p:txBody>
      </p:sp>
      <p:sp>
        <p:nvSpPr>
          <p:cNvPr id="6" name="Rectangle 5">
            <a:extLst>
              <a:ext uri="{FF2B5EF4-FFF2-40B4-BE49-F238E27FC236}">
                <a16:creationId xmlns:a16="http://schemas.microsoft.com/office/drawing/2014/main" id="{CE004E9D-85CD-72A6-70B8-2FA8498BFCBB}"/>
              </a:ext>
            </a:extLst>
          </p:cNvPr>
          <p:cNvSpPr/>
          <p:nvPr/>
        </p:nvSpPr>
        <p:spPr>
          <a:xfrm>
            <a:off x="5076056" y="1707654"/>
            <a:ext cx="2088232" cy="3770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74382C-B94D-0FA0-8D46-31903289587B}"/>
              </a:ext>
            </a:extLst>
          </p:cNvPr>
          <p:cNvSpPr/>
          <p:nvPr/>
        </p:nvSpPr>
        <p:spPr>
          <a:xfrm>
            <a:off x="210872" y="2681397"/>
            <a:ext cx="1768840" cy="3944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089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Attributing groups to a resource – the examples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104455"/>
          </a:xfrm>
        </p:spPr>
        <p:txBody>
          <a:bodyPr>
            <a:noAutofit/>
          </a:bodyPr>
          <a:lstStyle/>
          <a:p>
            <a:r>
              <a:rPr lang="en-US" sz="1200" b="1" dirty="0"/>
              <a:t>Example one </a:t>
            </a:r>
          </a:p>
          <a:p>
            <a:pPr lvl="1"/>
            <a:r>
              <a:rPr lang="en-US" sz="1200" dirty="0"/>
              <a:t>Electronic </a:t>
            </a:r>
            <a:r>
              <a:rPr lang="en-US" sz="1200" b="1" dirty="0"/>
              <a:t>collection</a:t>
            </a:r>
            <a:r>
              <a:rPr lang="en-US" sz="1200" dirty="0"/>
              <a:t> "British and Irish Women's Letters and Diaries: Second Edition"</a:t>
            </a:r>
          </a:p>
          <a:p>
            <a:pPr lvl="1"/>
            <a:r>
              <a:rPr lang="en-US" sz="1200" b="1" dirty="0"/>
              <a:t>Activate from CZ </a:t>
            </a:r>
            <a:r>
              <a:rPr lang="en-US" sz="1200" dirty="0"/>
              <a:t>then edit Group Settings of electronic collection editor</a:t>
            </a:r>
          </a:p>
          <a:p>
            <a:pPr lvl="1"/>
            <a:r>
              <a:rPr lang="en-US" sz="1200" dirty="0"/>
              <a:t>Make it available for Alma University</a:t>
            </a:r>
          </a:p>
          <a:p>
            <a:r>
              <a:rPr lang="en-US" sz="1200" b="1" dirty="0"/>
              <a:t>Example two</a:t>
            </a:r>
          </a:p>
          <a:p>
            <a:pPr lvl="1"/>
            <a:r>
              <a:rPr lang="en-US" sz="1200" dirty="0"/>
              <a:t>Electronic </a:t>
            </a:r>
            <a:r>
              <a:rPr lang="en-US" sz="1200" b="1" dirty="0"/>
              <a:t>collection</a:t>
            </a:r>
            <a:r>
              <a:rPr lang="en-US" sz="1200" dirty="0"/>
              <a:t> "Women and Social Movements: Development and the Global South, 1919-2019 (Video)" </a:t>
            </a:r>
            <a:r>
              <a:rPr lang="en-US" sz="1200" b="1" dirty="0"/>
              <a:t>exists in network</a:t>
            </a:r>
          </a:p>
          <a:p>
            <a:pPr lvl="1"/>
            <a:r>
              <a:rPr lang="en-US" sz="1200" dirty="0"/>
              <a:t>Edit Group Settings of electronic collection editor</a:t>
            </a:r>
          </a:p>
          <a:p>
            <a:pPr lvl="1"/>
            <a:r>
              <a:rPr lang="en-US" sz="1200" dirty="0"/>
              <a:t>Make it available for Alma University and Open University and University of Knowledge (All member institutions)</a:t>
            </a:r>
          </a:p>
          <a:p>
            <a:r>
              <a:rPr lang="en-US" sz="1200" b="1" dirty="0"/>
              <a:t>Example three</a:t>
            </a:r>
          </a:p>
          <a:p>
            <a:pPr lvl="1"/>
            <a:r>
              <a:rPr lang="en-US" sz="1200" dirty="0"/>
              <a:t>Electronic </a:t>
            </a:r>
            <a:r>
              <a:rPr lang="en-US" sz="1200" b="1" dirty="0"/>
              <a:t>portfolio</a:t>
            </a:r>
            <a:r>
              <a:rPr lang="en-US" sz="1200" dirty="0"/>
              <a:t> "Feminist Phenomenology" </a:t>
            </a:r>
            <a:r>
              <a:rPr lang="en-US" sz="1200" b="1" dirty="0"/>
              <a:t>exists in network</a:t>
            </a:r>
            <a:endParaRPr lang="en-US" sz="1200" dirty="0"/>
          </a:p>
          <a:p>
            <a:pPr lvl="1"/>
            <a:r>
              <a:rPr lang="en-US" sz="1200" dirty="0"/>
              <a:t>Edit Group Settings of electronic portfolio editor</a:t>
            </a:r>
          </a:p>
          <a:p>
            <a:pPr lvl="1"/>
            <a:r>
              <a:rPr lang="en-US" sz="1200" dirty="0"/>
              <a:t>Make it available for Alma University and Open University</a:t>
            </a:r>
          </a:p>
          <a:p>
            <a:r>
              <a:rPr lang="en-US" sz="1200" b="1" dirty="0"/>
              <a:t>Example four</a:t>
            </a:r>
          </a:p>
          <a:p>
            <a:pPr lvl="1"/>
            <a:r>
              <a:rPr lang="en-US" sz="1200" dirty="0"/>
              <a:t>Electronic </a:t>
            </a:r>
            <a:r>
              <a:rPr lang="en-US" sz="1200" b="1" dirty="0"/>
              <a:t>portfolio</a:t>
            </a:r>
            <a:r>
              <a:rPr lang="en-US" sz="1200" dirty="0"/>
              <a:t> "Companion to Environmental Studies"</a:t>
            </a:r>
          </a:p>
          <a:p>
            <a:pPr lvl="1"/>
            <a:r>
              <a:rPr lang="en-US" sz="1200" b="1" dirty="0"/>
              <a:t>Activate from CZ </a:t>
            </a:r>
            <a:r>
              <a:rPr lang="en-US" sz="1200" dirty="0"/>
              <a:t>then do not do anything to the group settings</a:t>
            </a:r>
          </a:p>
        </p:txBody>
      </p:sp>
    </p:spTree>
    <p:extLst>
      <p:ext uri="{BB962C8B-B14F-4D97-AF65-F5344CB8AC3E}">
        <p14:creationId xmlns:p14="http://schemas.microsoft.com/office/powerpoint/2010/main" val="382866044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4517C-0276-8B42-532A-D54C54039F7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9533AF6-23EA-109D-8B8E-B524B8BE6F13}"/>
              </a:ext>
            </a:extLst>
          </p:cNvPr>
          <p:cNvPicPr>
            <a:picLocks noChangeAspect="1"/>
          </p:cNvPicPr>
          <p:nvPr/>
        </p:nvPicPr>
        <p:blipFill>
          <a:blip r:embed="rId2"/>
          <a:stretch>
            <a:fillRect/>
          </a:stretch>
        </p:blipFill>
        <p:spPr>
          <a:xfrm>
            <a:off x="0" y="1620330"/>
            <a:ext cx="9144000" cy="1902840"/>
          </a:xfrm>
          <a:prstGeom prst="rect">
            <a:avLst/>
          </a:prstGeom>
          <a:ln>
            <a:solidFill>
              <a:schemeClr val="accent1"/>
            </a:solidFill>
          </a:ln>
        </p:spPr>
      </p:pic>
      <p:sp>
        <p:nvSpPr>
          <p:cNvPr id="3" name="Title 2">
            <a:extLst>
              <a:ext uri="{FF2B5EF4-FFF2-40B4-BE49-F238E27FC236}">
                <a16:creationId xmlns:a16="http://schemas.microsoft.com/office/drawing/2014/main" id="{C46D6E86-B21A-8CB1-29E8-B1AF6933D86E}"/>
              </a:ext>
            </a:extLst>
          </p:cNvPr>
          <p:cNvSpPr>
            <a:spLocks noGrp="1"/>
          </p:cNvSpPr>
          <p:nvPr>
            <p:ph type="title"/>
          </p:nvPr>
        </p:nvSpPr>
        <p:spPr/>
        <p:txBody>
          <a:bodyPr>
            <a:normAutofit/>
          </a:bodyPr>
          <a:lstStyle/>
          <a:p>
            <a:r>
              <a:rPr lang="en-US" dirty="0"/>
              <a:t>Inventory Network Groups for libraries and campuses</a:t>
            </a:r>
          </a:p>
        </p:txBody>
      </p:sp>
      <p:sp>
        <p:nvSpPr>
          <p:cNvPr id="4" name="Content Placeholder 3">
            <a:extLst>
              <a:ext uri="{FF2B5EF4-FFF2-40B4-BE49-F238E27FC236}">
                <a16:creationId xmlns:a16="http://schemas.microsoft.com/office/drawing/2014/main" id="{6EC55E90-EF74-DA70-AAC4-87E8AC4DD542}"/>
              </a:ext>
            </a:extLst>
          </p:cNvPr>
          <p:cNvSpPr>
            <a:spLocks noGrp="1"/>
          </p:cNvSpPr>
          <p:nvPr>
            <p:ph idx="1"/>
          </p:nvPr>
        </p:nvSpPr>
        <p:spPr>
          <a:xfrm>
            <a:off x="395536" y="807554"/>
            <a:ext cx="8424936" cy="3528391"/>
          </a:xfrm>
        </p:spPr>
        <p:txBody>
          <a:bodyPr>
            <a:normAutofit/>
          </a:bodyPr>
          <a:lstStyle/>
          <a:p>
            <a:r>
              <a:rPr lang="en-US" sz="1800" dirty="0"/>
              <a:t>If we search the Open University in Primo VE we do not find it.</a:t>
            </a:r>
          </a:p>
          <a:p>
            <a:endParaRPr lang="en-US" sz="1800" dirty="0"/>
          </a:p>
        </p:txBody>
      </p:sp>
      <p:sp>
        <p:nvSpPr>
          <p:cNvPr id="6" name="Rectangle 5">
            <a:extLst>
              <a:ext uri="{FF2B5EF4-FFF2-40B4-BE49-F238E27FC236}">
                <a16:creationId xmlns:a16="http://schemas.microsoft.com/office/drawing/2014/main" id="{270C4793-70F4-B7DB-90F2-9B0009CEF0D6}"/>
              </a:ext>
            </a:extLst>
          </p:cNvPr>
          <p:cNvSpPr/>
          <p:nvPr/>
        </p:nvSpPr>
        <p:spPr>
          <a:xfrm>
            <a:off x="6012160" y="1779662"/>
            <a:ext cx="1152128" cy="3770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031FD9-751D-3377-E22D-861B885579EF}"/>
              </a:ext>
            </a:extLst>
          </p:cNvPr>
          <p:cNvSpPr/>
          <p:nvPr/>
        </p:nvSpPr>
        <p:spPr>
          <a:xfrm>
            <a:off x="323528" y="2571749"/>
            <a:ext cx="1768840" cy="3944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34894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Attributing groups to a resource – the examples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104455"/>
          </a:xfrm>
        </p:spPr>
        <p:txBody>
          <a:bodyPr>
            <a:noAutofit/>
          </a:bodyPr>
          <a:lstStyle/>
          <a:p>
            <a:r>
              <a:rPr lang="en-US" sz="1800" dirty="0"/>
              <a:t>Note that our examples here include both electronic collections as well as portfolios.</a:t>
            </a:r>
            <a:br>
              <a:rPr lang="en-US" sz="1800" dirty="0"/>
            </a:br>
            <a:endParaRPr lang="en-US" sz="1800" dirty="0"/>
          </a:p>
          <a:p>
            <a:r>
              <a:rPr lang="en-US" sz="1800" dirty="0"/>
              <a:t>If the portfolio is part of an electronic collection, then it will inherit the inventory management groups from the electronic collection.</a:t>
            </a:r>
            <a:br>
              <a:rPr lang="en-US" sz="1800" dirty="0"/>
            </a:br>
            <a:endParaRPr lang="en-US" sz="1800" dirty="0"/>
          </a:p>
          <a:p>
            <a:r>
              <a:rPr lang="en-US" sz="1800" dirty="0"/>
              <a:t>If the portfolio is part of an electronic collection and it is given a specific inventory management group, then the specific inventory management group will override the inherited values of the collection.</a:t>
            </a:r>
          </a:p>
        </p:txBody>
      </p:sp>
    </p:spTree>
    <p:extLst>
      <p:ext uri="{BB962C8B-B14F-4D97-AF65-F5344CB8AC3E}">
        <p14:creationId xmlns:p14="http://schemas.microsoft.com/office/powerpoint/2010/main" val="219366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pPr algn="ctr"/>
            <a:r>
              <a:rPr lang="en-US" sz="2600" dirty="0"/>
              <a:t>Example 1</a:t>
            </a:r>
            <a:endParaRPr lang="LID4096" sz="2600" dirty="0"/>
          </a:p>
        </p:txBody>
      </p:sp>
    </p:spTree>
    <p:extLst>
      <p:ext uri="{BB962C8B-B14F-4D97-AF65-F5344CB8AC3E}">
        <p14:creationId xmlns:p14="http://schemas.microsoft.com/office/powerpoint/2010/main" val="3432697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F072B03-1035-2EFE-ED77-3FA8F673F8DC}"/>
              </a:ext>
            </a:extLst>
          </p:cNvPr>
          <p:cNvPicPr>
            <a:picLocks noChangeAspect="1"/>
          </p:cNvPicPr>
          <p:nvPr/>
        </p:nvPicPr>
        <p:blipFill>
          <a:blip r:embed="rId2"/>
          <a:stretch>
            <a:fillRect/>
          </a:stretch>
        </p:blipFill>
        <p:spPr>
          <a:xfrm>
            <a:off x="0" y="2236786"/>
            <a:ext cx="9144000" cy="2207172"/>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Autofit/>
          </a:bodyPr>
          <a:lstStyle/>
          <a:p>
            <a:r>
              <a:rPr lang="en-US" sz="1800" dirty="0"/>
              <a:t>From the Network Zone institution, we search the Community Zone for electronic collection "British and Irish Women's Letters and Diaries: Second Edition".</a:t>
            </a:r>
          </a:p>
          <a:p>
            <a:r>
              <a:rPr lang="en-US" sz="1800" dirty="0"/>
              <a:t>We then activate the collection.</a:t>
            </a:r>
          </a:p>
        </p:txBody>
      </p:sp>
      <p:sp>
        <p:nvSpPr>
          <p:cNvPr id="5" name="Rectangle 4">
            <a:extLst>
              <a:ext uri="{FF2B5EF4-FFF2-40B4-BE49-F238E27FC236}">
                <a16:creationId xmlns:a16="http://schemas.microsoft.com/office/drawing/2014/main" id="{E7350D13-FFA3-9295-325B-EF9544E71942}"/>
              </a:ext>
            </a:extLst>
          </p:cNvPr>
          <p:cNvSpPr/>
          <p:nvPr/>
        </p:nvSpPr>
        <p:spPr>
          <a:xfrm>
            <a:off x="724840" y="2211710"/>
            <a:ext cx="868680" cy="310896"/>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8B7DF1-1A56-62A4-71D0-C41A311531C2}"/>
              </a:ext>
            </a:extLst>
          </p:cNvPr>
          <p:cNvSpPr/>
          <p:nvPr/>
        </p:nvSpPr>
        <p:spPr>
          <a:xfrm>
            <a:off x="8532440" y="2871782"/>
            <a:ext cx="421954" cy="276031"/>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09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271203" y="436492"/>
            <a:ext cx="5872797" cy="4208505"/>
          </a:xfrm>
        </p:spPr>
        <p:txBody>
          <a:bodyPr>
            <a:normAutofit/>
          </a:bodyPr>
          <a:lstStyle/>
          <a:p>
            <a:pPr>
              <a:lnSpc>
                <a:spcPct val="90000"/>
              </a:lnSpc>
            </a:pPr>
            <a:r>
              <a:rPr lang="en-US" sz="1700" dirty="0"/>
              <a:t>The Network Zone Consortia Environment</a:t>
            </a:r>
            <a:endParaRPr lang="en-IL" sz="1700" dirty="0"/>
          </a:p>
          <a:p>
            <a:pPr>
              <a:lnSpc>
                <a:spcPct val="90000"/>
              </a:lnSpc>
            </a:pPr>
            <a:r>
              <a:rPr lang="en-US" sz="1700" dirty="0"/>
              <a:t>Defining the Inventory Network Groups</a:t>
            </a:r>
          </a:p>
          <a:p>
            <a:pPr>
              <a:lnSpc>
                <a:spcPct val="90000"/>
              </a:lnSpc>
            </a:pPr>
            <a:r>
              <a:rPr lang="en-US" sz="1700" dirty="0"/>
              <a:t>Attributing groups to a resource – the examples</a:t>
            </a:r>
          </a:p>
          <a:p>
            <a:pPr>
              <a:lnSpc>
                <a:spcPct val="90000"/>
              </a:lnSpc>
            </a:pPr>
            <a:r>
              <a:rPr lang="en-US" sz="1700" dirty="0"/>
              <a:t>The effects of the inventory network group in Primo</a:t>
            </a:r>
          </a:p>
          <a:p>
            <a:pPr>
              <a:lnSpc>
                <a:spcPct val="90000"/>
              </a:lnSpc>
            </a:pPr>
            <a:r>
              <a:rPr lang="en-US" sz="1700" dirty="0"/>
              <a:t>The effects of the inventory network group on the OpenURL</a:t>
            </a:r>
          </a:p>
          <a:p>
            <a:pPr>
              <a:lnSpc>
                <a:spcPct val="90000"/>
              </a:lnSpc>
            </a:pPr>
            <a:r>
              <a:rPr lang="en-US" sz="1700" dirty="0"/>
              <a:t>Repository search</a:t>
            </a:r>
          </a:p>
          <a:p>
            <a:pPr>
              <a:lnSpc>
                <a:spcPct val="90000"/>
              </a:lnSpc>
            </a:pPr>
            <a:r>
              <a:rPr lang="en-US" sz="1700" dirty="0"/>
              <a:t>Alma Analytics and Inventory Network Groups</a:t>
            </a:r>
          </a:p>
          <a:p>
            <a:pPr>
              <a:lnSpc>
                <a:spcPct val="90000"/>
              </a:lnSpc>
            </a:pPr>
            <a:r>
              <a:rPr lang="en-US" sz="1700" dirty="0"/>
              <a:t>Inventory Network Groups for libraries and campuses</a:t>
            </a:r>
          </a:p>
          <a:p>
            <a:pPr>
              <a:lnSpc>
                <a:spcPct val="90000"/>
              </a:lnSpc>
            </a:pPr>
            <a:endParaRPr lang="en-US" sz="1700"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66C67B-DF0D-D4EE-6595-CE98969FEF5C}"/>
              </a:ext>
            </a:extLst>
          </p:cNvPr>
          <p:cNvPicPr>
            <a:picLocks noChangeAspect="1"/>
          </p:cNvPicPr>
          <p:nvPr/>
        </p:nvPicPr>
        <p:blipFill>
          <a:blip r:embed="rId2"/>
          <a:stretch>
            <a:fillRect/>
          </a:stretch>
        </p:blipFill>
        <p:spPr>
          <a:xfrm>
            <a:off x="0" y="1544488"/>
            <a:ext cx="9144000" cy="289947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440159"/>
          </a:xfrm>
        </p:spPr>
        <p:txBody>
          <a:bodyPr>
            <a:noAutofit/>
          </a:bodyPr>
          <a:lstStyle/>
          <a:p>
            <a:r>
              <a:rPr lang="en-US" sz="2000" dirty="0"/>
              <a:t>The electronic collection is now activated in the Network Zone and from the Network Zone "institution" tab we edit the collection</a:t>
            </a:r>
          </a:p>
        </p:txBody>
      </p:sp>
      <p:sp>
        <p:nvSpPr>
          <p:cNvPr id="5" name="Rectangle 4">
            <a:extLst>
              <a:ext uri="{FF2B5EF4-FFF2-40B4-BE49-F238E27FC236}">
                <a16:creationId xmlns:a16="http://schemas.microsoft.com/office/drawing/2014/main" id="{E7350D13-FFA3-9295-325B-EF9544E71942}"/>
              </a:ext>
            </a:extLst>
          </p:cNvPr>
          <p:cNvSpPr/>
          <p:nvPr/>
        </p:nvSpPr>
        <p:spPr>
          <a:xfrm>
            <a:off x="0" y="1501557"/>
            <a:ext cx="755576" cy="278105"/>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8B7DF1-1A56-62A4-71D0-C41A311531C2}"/>
              </a:ext>
            </a:extLst>
          </p:cNvPr>
          <p:cNvSpPr/>
          <p:nvPr/>
        </p:nvSpPr>
        <p:spPr>
          <a:xfrm>
            <a:off x="8326510" y="2120345"/>
            <a:ext cx="565970" cy="276031"/>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176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DE1F148-C037-EBC7-4CB0-1AD33F4E2F91}"/>
              </a:ext>
            </a:extLst>
          </p:cNvPr>
          <p:cNvPicPr>
            <a:picLocks noChangeAspect="1"/>
          </p:cNvPicPr>
          <p:nvPr/>
        </p:nvPicPr>
        <p:blipFill>
          <a:blip r:embed="rId2"/>
          <a:stretch>
            <a:fillRect/>
          </a:stretch>
        </p:blipFill>
        <p:spPr>
          <a:xfrm>
            <a:off x="0" y="1765827"/>
            <a:ext cx="9144000" cy="1611845"/>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465276"/>
          </a:xfrm>
        </p:spPr>
        <p:txBody>
          <a:bodyPr>
            <a:noAutofit/>
          </a:bodyPr>
          <a:lstStyle/>
          <a:p>
            <a:r>
              <a:rPr lang="en-US" sz="1800" dirty="0"/>
              <a:t>Now we will edit the group settings and add a setting</a:t>
            </a:r>
          </a:p>
        </p:txBody>
      </p:sp>
      <p:sp>
        <p:nvSpPr>
          <p:cNvPr id="6" name="Rectangle 5">
            <a:extLst>
              <a:ext uri="{FF2B5EF4-FFF2-40B4-BE49-F238E27FC236}">
                <a16:creationId xmlns:a16="http://schemas.microsoft.com/office/drawing/2014/main" id="{8C8B7DF1-1A56-62A4-71D0-C41A311531C2}"/>
              </a:ext>
            </a:extLst>
          </p:cNvPr>
          <p:cNvSpPr/>
          <p:nvPr/>
        </p:nvSpPr>
        <p:spPr>
          <a:xfrm>
            <a:off x="3059832" y="2139702"/>
            <a:ext cx="864096" cy="335095"/>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E3BCA1-423F-0CE8-98F5-CC1A443D1C2E}"/>
              </a:ext>
            </a:extLst>
          </p:cNvPr>
          <p:cNvSpPr/>
          <p:nvPr/>
        </p:nvSpPr>
        <p:spPr>
          <a:xfrm>
            <a:off x="7812360" y="2459595"/>
            <a:ext cx="1152128" cy="335095"/>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364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Autofit/>
          </a:bodyPr>
          <a:lstStyle/>
          <a:p>
            <a:r>
              <a:rPr lang="en-US" sz="1800" dirty="0"/>
              <a:t>We will choose to make it available for Alma University</a:t>
            </a:r>
          </a:p>
        </p:txBody>
      </p:sp>
      <p:pic>
        <p:nvPicPr>
          <p:cNvPr id="5" name="Picture 4">
            <a:extLst>
              <a:ext uri="{FF2B5EF4-FFF2-40B4-BE49-F238E27FC236}">
                <a16:creationId xmlns:a16="http://schemas.microsoft.com/office/drawing/2014/main" id="{6377841C-40C9-792B-08D2-37D8B0756F86}"/>
              </a:ext>
            </a:extLst>
          </p:cNvPr>
          <p:cNvPicPr>
            <a:picLocks noChangeAspect="1"/>
          </p:cNvPicPr>
          <p:nvPr/>
        </p:nvPicPr>
        <p:blipFill>
          <a:blip r:embed="rId2"/>
          <a:stretch>
            <a:fillRect/>
          </a:stretch>
        </p:blipFill>
        <p:spPr>
          <a:xfrm>
            <a:off x="2051720" y="1275606"/>
            <a:ext cx="5441223" cy="3435605"/>
          </a:xfrm>
          <a:prstGeom prst="rect">
            <a:avLst/>
          </a:prstGeom>
          <a:ln>
            <a:solidFill>
              <a:schemeClr val="tx1"/>
            </a:solidFill>
          </a:ln>
        </p:spPr>
      </p:pic>
      <p:sp>
        <p:nvSpPr>
          <p:cNvPr id="7" name="Rectangle 6">
            <a:extLst>
              <a:ext uri="{FF2B5EF4-FFF2-40B4-BE49-F238E27FC236}">
                <a16:creationId xmlns:a16="http://schemas.microsoft.com/office/drawing/2014/main" id="{3C48156F-E2EB-3F76-4536-492FA4E8ABB4}"/>
              </a:ext>
            </a:extLst>
          </p:cNvPr>
          <p:cNvSpPr/>
          <p:nvPr/>
        </p:nvSpPr>
        <p:spPr>
          <a:xfrm>
            <a:off x="2843808" y="2787774"/>
            <a:ext cx="86409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306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Autofit/>
          </a:bodyPr>
          <a:lstStyle/>
          <a:p>
            <a:r>
              <a:rPr lang="en-US" sz="1800" dirty="0"/>
              <a:t>Now it is available for Alma University</a:t>
            </a:r>
          </a:p>
        </p:txBody>
      </p:sp>
      <p:sp>
        <p:nvSpPr>
          <p:cNvPr id="7" name="Rectangle 6">
            <a:extLst>
              <a:ext uri="{FF2B5EF4-FFF2-40B4-BE49-F238E27FC236}">
                <a16:creationId xmlns:a16="http://schemas.microsoft.com/office/drawing/2014/main" id="{3C48156F-E2EB-3F76-4536-492FA4E8ABB4}"/>
              </a:ext>
            </a:extLst>
          </p:cNvPr>
          <p:cNvSpPr/>
          <p:nvPr/>
        </p:nvSpPr>
        <p:spPr>
          <a:xfrm>
            <a:off x="3059832" y="2095410"/>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9B9E18A-A879-BEEE-3629-E839CCB5A849}"/>
              </a:ext>
            </a:extLst>
          </p:cNvPr>
          <p:cNvPicPr>
            <a:picLocks noChangeAspect="1"/>
          </p:cNvPicPr>
          <p:nvPr/>
        </p:nvPicPr>
        <p:blipFill>
          <a:blip r:embed="rId2"/>
          <a:stretch>
            <a:fillRect/>
          </a:stretch>
        </p:blipFill>
        <p:spPr>
          <a:xfrm>
            <a:off x="0" y="1735370"/>
            <a:ext cx="9144000" cy="1628468"/>
          </a:xfrm>
          <a:prstGeom prst="rect">
            <a:avLst/>
          </a:prstGeom>
          <a:ln>
            <a:solidFill>
              <a:schemeClr val="tx1"/>
            </a:solidFill>
          </a:ln>
        </p:spPr>
      </p:pic>
      <p:sp>
        <p:nvSpPr>
          <p:cNvPr id="8" name="Rectangle 7">
            <a:extLst>
              <a:ext uri="{FF2B5EF4-FFF2-40B4-BE49-F238E27FC236}">
                <a16:creationId xmlns:a16="http://schemas.microsoft.com/office/drawing/2014/main" id="{044F6709-6FD4-255F-3499-23F1F4C1870C}"/>
              </a:ext>
            </a:extLst>
          </p:cNvPr>
          <p:cNvSpPr/>
          <p:nvPr/>
        </p:nvSpPr>
        <p:spPr>
          <a:xfrm>
            <a:off x="251520" y="2887498"/>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BE46B2-C05B-3E40-9F78-326F90330213}"/>
              </a:ext>
            </a:extLst>
          </p:cNvPr>
          <p:cNvSpPr/>
          <p:nvPr/>
        </p:nvSpPr>
        <p:spPr>
          <a:xfrm>
            <a:off x="3052708" y="2095410"/>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172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279F36-B756-AA1A-0DB6-19491BBFBDAD}"/>
              </a:ext>
            </a:extLst>
          </p:cNvPr>
          <p:cNvPicPr>
            <a:picLocks noChangeAspect="1"/>
          </p:cNvPicPr>
          <p:nvPr/>
        </p:nvPicPr>
        <p:blipFill>
          <a:blip r:embed="rId2"/>
          <a:stretch>
            <a:fillRect/>
          </a:stretch>
        </p:blipFill>
        <p:spPr>
          <a:xfrm>
            <a:off x="0" y="1529078"/>
            <a:ext cx="9144000" cy="3202912"/>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1"/>
          </a:xfrm>
        </p:spPr>
        <p:txBody>
          <a:bodyPr>
            <a:noAutofit/>
          </a:bodyPr>
          <a:lstStyle/>
          <a:p>
            <a:r>
              <a:rPr lang="en-US" sz="1800" dirty="0"/>
              <a:t>Now it is available for Alma University (as seen in repository search in the institution tab of the Network Zone institution)</a:t>
            </a:r>
          </a:p>
        </p:txBody>
      </p:sp>
      <p:sp>
        <p:nvSpPr>
          <p:cNvPr id="7" name="Rectangle 6">
            <a:extLst>
              <a:ext uri="{FF2B5EF4-FFF2-40B4-BE49-F238E27FC236}">
                <a16:creationId xmlns:a16="http://schemas.microsoft.com/office/drawing/2014/main" id="{3C48156F-E2EB-3F76-4536-492FA4E8ABB4}"/>
              </a:ext>
            </a:extLst>
          </p:cNvPr>
          <p:cNvSpPr/>
          <p:nvPr/>
        </p:nvSpPr>
        <p:spPr>
          <a:xfrm>
            <a:off x="35496" y="1544694"/>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44F6709-6FD4-255F-3499-23F1F4C1870C}"/>
              </a:ext>
            </a:extLst>
          </p:cNvPr>
          <p:cNvSpPr/>
          <p:nvPr/>
        </p:nvSpPr>
        <p:spPr>
          <a:xfrm>
            <a:off x="683568" y="4443958"/>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BE46B2-C05B-3E40-9F78-326F90330213}"/>
              </a:ext>
            </a:extLst>
          </p:cNvPr>
          <p:cNvSpPr/>
          <p:nvPr/>
        </p:nvSpPr>
        <p:spPr>
          <a:xfrm>
            <a:off x="899592" y="4155926"/>
            <a:ext cx="108012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522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EF8035-DD20-C9BB-E7CB-DFE7EC191998}"/>
              </a:ext>
            </a:extLst>
          </p:cNvPr>
          <p:cNvPicPr>
            <a:picLocks noChangeAspect="1"/>
          </p:cNvPicPr>
          <p:nvPr/>
        </p:nvPicPr>
        <p:blipFill>
          <a:blip r:embed="rId2"/>
          <a:stretch>
            <a:fillRect/>
          </a:stretch>
        </p:blipFill>
        <p:spPr>
          <a:xfrm>
            <a:off x="0" y="1812402"/>
            <a:ext cx="9144000" cy="213679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1"/>
          </a:xfrm>
        </p:spPr>
        <p:txBody>
          <a:bodyPr>
            <a:noAutofit/>
          </a:bodyPr>
          <a:lstStyle/>
          <a:p>
            <a:r>
              <a:rPr lang="en-US" sz="1800" dirty="0"/>
              <a:t>This is repository search for electronic collections while logged into member institution Alma University and searching the network zone</a:t>
            </a:r>
          </a:p>
        </p:txBody>
      </p:sp>
      <p:sp>
        <p:nvSpPr>
          <p:cNvPr id="7" name="Rectangle 6">
            <a:extLst>
              <a:ext uri="{FF2B5EF4-FFF2-40B4-BE49-F238E27FC236}">
                <a16:creationId xmlns:a16="http://schemas.microsoft.com/office/drawing/2014/main" id="{3C48156F-E2EB-3F76-4536-492FA4E8ABB4}"/>
              </a:ext>
            </a:extLst>
          </p:cNvPr>
          <p:cNvSpPr/>
          <p:nvPr/>
        </p:nvSpPr>
        <p:spPr>
          <a:xfrm>
            <a:off x="1547664" y="2177996"/>
            <a:ext cx="360040" cy="1987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44F6709-6FD4-255F-3499-23F1F4C1870C}"/>
              </a:ext>
            </a:extLst>
          </p:cNvPr>
          <p:cNvSpPr/>
          <p:nvPr/>
        </p:nvSpPr>
        <p:spPr>
          <a:xfrm>
            <a:off x="1475656" y="3474484"/>
            <a:ext cx="820408" cy="3424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BE46B2-C05B-3E40-9F78-326F90330213}"/>
              </a:ext>
            </a:extLst>
          </p:cNvPr>
          <p:cNvSpPr/>
          <p:nvPr/>
        </p:nvSpPr>
        <p:spPr>
          <a:xfrm>
            <a:off x="323528" y="2900444"/>
            <a:ext cx="504056" cy="2683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DD5FF9-E3F2-D57B-AB9D-B010E52455A4}"/>
              </a:ext>
            </a:extLst>
          </p:cNvPr>
          <p:cNvSpPr/>
          <p:nvPr/>
        </p:nvSpPr>
        <p:spPr>
          <a:xfrm>
            <a:off x="-14668" y="1779662"/>
            <a:ext cx="338196" cy="2370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864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DF8E5A-190B-63BC-9893-DE9C413B0085}"/>
              </a:ext>
            </a:extLst>
          </p:cNvPr>
          <p:cNvPicPr>
            <a:picLocks noChangeAspect="1"/>
          </p:cNvPicPr>
          <p:nvPr/>
        </p:nvPicPr>
        <p:blipFill>
          <a:blip r:embed="rId2"/>
          <a:stretch>
            <a:fillRect/>
          </a:stretch>
        </p:blipFill>
        <p:spPr>
          <a:xfrm>
            <a:off x="0" y="2240631"/>
            <a:ext cx="9144000" cy="112163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1"/>
          </a:xfrm>
        </p:spPr>
        <p:txBody>
          <a:bodyPr>
            <a:noAutofit/>
          </a:bodyPr>
          <a:lstStyle/>
          <a:p>
            <a:r>
              <a:rPr lang="en-US" sz="1800" dirty="0"/>
              <a:t>If we search Alma University Institution Tab with search scope "Institution" we will not find it</a:t>
            </a:r>
          </a:p>
        </p:txBody>
      </p:sp>
      <p:sp>
        <p:nvSpPr>
          <p:cNvPr id="7" name="Rectangle 6">
            <a:extLst>
              <a:ext uri="{FF2B5EF4-FFF2-40B4-BE49-F238E27FC236}">
                <a16:creationId xmlns:a16="http://schemas.microsoft.com/office/drawing/2014/main" id="{3C48156F-E2EB-3F76-4536-492FA4E8ABB4}"/>
              </a:ext>
            </a:extLst>
          </p:cNvPr>
          <p:cNvSpPr/>
          <p:nvPr/>
        </p:nvSpPr>
        <p:spPr>
          <a:xfrm>
            <a:off x="1115616" y="2657433"/>
            <a:ext cx="432048" cy="214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44F6709-6FD4-255F-3499-23F1F4C1870C}"/>
              </a:ext>
            </a:extLst>
          </p:cNvPr>
          <p:cNvSpPr/>
          <p:nvPr/>
        </p:nvSpPr>
        <p:spPr>
          <a:xfrm>
            <a:off x="4608004" y="2871524"/>
            <a:ext cx="1136760" cy="4923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BE46B2-C05B-3E40-9F78-326F90330213}"/>
              </a:ext>
            </a:extLst>
          </p:cNvPr>
          <p:cNvSpPr/>
          <p:nvPr/>
        </p:nvSpPr>
        <p:spPr>
          <a:xfrm>
            <a:off x="8388424" y="2790013"/>
            <a:ext cx="720080" cy="299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E790EE3-4766-DD60-2282-F4F91C848B67}"/>
              </a:ext>
            </a:extLst>
          </p:cNvPr>
          <p:cNvSpPr txBox="1"/>
          <p:nvPr/>
        </p:nvSpPr>
        <p:spPr>
          <a:xfrm>
            <a:off x="690392" y="1453522"/>
            <a:ext cx="2657472" cy="523220"/>
          </a:xfrm>
          <a:prstGeom prst="rect">
            <a:avLst/>
          </a:prstGeom>
          <a:solidFill>
            <a:srgbClr val="FFFF00"/>
          </a:solidFill>
          <a:ln>
            <a:solidFill>
              <a:schemeClr val="accent1"/>
            </a:solidFill>
          </a:ln>
        </p:spPr>
        <p:txBody>
          <a:bodyPr wrap="square" rtlCol="0">
            <a:spAutoFit/>
          </a:bodyPr>
          <a:lstStyle/>
          <a:p>
            <a:r>
              <a:rPr lang="en-US" sz="1400" dirty="0"/>
              <a:t>In one of the member institutions (in this case “Alma University”)</a:t>
            </a:r>
          </a:p>
        </p:txBody>
      </p:sp>
      <p:sp>
        <p:nvSpPr>
          <p:cNvPr id="15" name="Rectangle 14">
            <a:extLst>
              <a:ext uri="{FF2B5EF4-FFF2-40B4-BE49-F238E27FC236}">
                <a16:creationId xmlns:a16="http://schemas.microsoft.com/office/drawing/2014/main" id="{3CEF9843-98B8-0CE2-10FD-E9AC75183BF0}"/>
              </a:ext>
            </a:extLst>
          </p:cNvPr>
          <p:cNvSpPr/>
          <p:nvPr/>
        </p:nvSpPr>
        <p:spPr>
          <a:xfrm>
            <a:off x="0" y="2240792"/>
            <a:ext cx="323528" cy="218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D4C1E704-0FAB-9218-9D5E-6A30D0234A46}"/>
              </a:ext>
            </a:extLst>
          </p:cNvPr>
          <p:cNvCxnSpPr/>
          <p:nvPr/>
        </p:nvCxnSpPr>
        <p:spPr>
          <a:xfrm flipH="1">
            <a:off x="161764" y="1715132"/>
            <a:ext cx="233772" cy="4938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461916F-D9FA-2DA8-A5C7-6975F20EE440}"/>
              </a:ext>
            </a:extLst>
          </p:cNvPr>
          <p:cNvCxnSpPr>
            <a:cxnSpLocks/>
          </p:cNvCxnSpPr>
          <p:nvPr/>
        </p:nvCxnSpPr>
        <p:spPr>
          <a:xfrm flipH="1">
            <a:off x="391602" y="1715132"/>
            <a:ext cx="305780"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081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8A1E339-4E5C-1A5E-D14E-5D5E5E162D99}"/>
              </a:ext>
            </a:extLst>
          </p:cNvPr>
          <p:cNvPicPr>
            <a:picLocks noChangeAspect="1"/>
          </p:cNvPicPr>
          <p:nvPr/>
        </p:nvPicPr>
        <p:blipFill>
          <a:blip r:embed="rId2"/>
          <a:stretch>
            <a:fillRect/>
          </a:stretch>
        </p:blipFill>
        <p:spPr>
          <a:xfrm>
            <a:off x="0" y="1628164"/>
            <a:ext cx="9144000" cy="211918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648071"/>
          </a:xfrm>
        </p:spPr>
        <p:txBody>
          <a:bodyPr>
            <a:noAutofit/>
          </a:bodyPr>
          <a:lstStyle/>
          <a:p>
            <a:r>
              <a:rPr lang="en-US" sz="1800" dirty="0"/>
              <a:t>But … we will change the search scope to "Combined results", and we find it</a:t>
            </a:r>
          </a:p>
        </p:txBody>
      </p:sp>
      <p:sp>
        <p:nvSpPr>
          <p:cNvPr id="7" name="Rectangle 6">
            <a:extLst>
              <a:ext uri="{FF2B5EF4-FFF2-40B4-BE49-F238E27FC236}">
                <a16:creationId xmlns:a16="http://schemas.microsoft.com/office/drawing/2014/main" id="{3C48156F-E2EB-3F76-4536-492FA4E8ABB4}"/>
              </a:ext>
            </a:extLst>
          </p:cNvPr>
          <p:cNvSpPr/>
          <p:nvPr/>
        </p:nvSpPr>
        <p:spPr>
          <a:xfrm>
            <a:off x="1115616" y="2022981"/>
            <a:ext cx="436362" cy="1967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BE46B2-C05B-3E40-9F78-326F90330213}"/>
              </a:ext>
            </a:extLst>
          </p:cNvPr>
          <p:cNvSpPr/>
          <p:nvPr/>
        </p:nvSpPr>
        <p:spPr>
          <a:xfrm>
            <a:off x="7236295" y="2160111"/>
            <a:ext cx="864097"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A238E0-4F7A-476B-9AFA-5592082E1EF5}"/>
              </a:ext>
            </a:extLst>
          </p:cNvPr>
          <p:cNvSpPr txBox="1"/>
          <p:nvPr/>
        </p:nvSpPr>
        <p:spPr>
          <a:xfrm>
            <a:off x="6408204" y="3688697"/>
            <a:ext cx="2088232" cy="523220"/>
          </a:xfrm>
          <a:prstGeom prst="rect">
            <a:avLst/>
          </a:prstGeom>
          <a:solidFill>
            <a:srgbClr val="FFFF00"/>
          </a:solidFill>
          <a:ln>
            <a:solidFill>
              <a:schemeClr val="accent1"/>
            </a:solidFill>
          </a:ln>
        </p:spPr>
        <p:txBody>
          <a:bodyPr wrap="square" rtlCol="0">
            <a:spAutoFit/>
          </a:bodyPr>
          <a:lstStyle/>
          <a:p>
            <a:r>
              <a:rPr lang="en-US" sz="1400" dirty="0"/>
              <a:t>Changed the Search scope to "Combined results"</a:t>
            </a:r>
          </a:p>
        </p:txBody>
      </p:sp>
      <p:cxnSp>
        <p:nvCxnSpPr>
          <p:cNvPr id="12" name="Straight Arrow Connector 11">
            <a:extLst>
              <a:ext uri="{FF2B5EF4-FFF2-40B4-BE49-F238E27FC236}">
                <a16:creationId xmlns:a16="http://schemas.microsoft.com/office/drawing/2014/main" id="{9406820C-9300-2021-44A8-F3961C5B2EED}"/>
              </a:ext>
            </a:extLst>
          </p:cNvPr>
          <p:cNvCxnSpPr/>
          <p:nvPr/>
        </p:nvCxnSpPr>
        <p:spPr>
          <a:xfrm flipV="1">
            <a:off x="7452320" y="2431464"/>
            <a:ext cx="0" cy="12720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F6D1443-8522-EE6D-6E0F-1D40C4F561C2}"/>
              </a:ext>
            </a:extLst>
          </p:cNvPr>
          <p:cNvSpPr txBox="1"/>
          <p:nvPr/>
        </p:nvSpPr>
        <p:spPr>
          <a:xfrm>
            <a:off x="4318402" y="3697051"/>
            <a:ext cx="1670240" cy="523220"/>
          </a:xfrm>
          <a:prstGeom prst="rect">
            <a:avLst/>
          </a:prstGeom>
          <a:solidFill>
            <a:srgbClr val="FFFF00"/>
          </a:solidFill>
          <a:ln>
            <a:solidFill>
              <a:schemeClr val="accent1"/>
            </a:solidFill>
          </a:ln>
        </p:spPr>
        <p:txBody>
          <a:bodyPr wrap="square" rtlCol="0">
            <a:spAutoFit/>
          </a:bodyPr>
          <a:lstStyle/>
          <a:p>
            <a:r>
              <a:rPr lang="en-US" sz="1400" dirty="0"/>
              <a:t>Indication that it is from the network</a:t>
            </a:r>
          </a:p>
        </p:txBody>
      </p:sp>
      <p:cxnSp>
        <p:nvCxnSpPr>
          <p:cNvPr id="14" name="Straight Arrow Connector 13">
            <a:extLst>
              <a:ext uri="{FF2B5EF4-FFF2-40B4-BE49-F238E27FC236}">
                <a16:creationId xmlns:a16="http://schemas.microsoft.com/office/drawing/2014/main" id="{442282D6-2EDA-56AA-52D7-6F3B4820F08D}"/>
              </a:ext>
            </a:extLst>
          </p:cNvPr>
          <p:cNvCxnSpPr>
            <a:cxnSpLocks/>
            <a:stCxn id="13" idx="1"/>
            <a:endCxn id="15" idx="3"/>
          </p:cNvCxnSpPr>
          <p:nvPr/>
        </p:nvCxnSpPr>
        <p:spPr>
          <a:xfrm flipH="1" flipV="1">
            <a:off x="2158224" y="2557715"/>
            <a:ext cx="2160178" cy="1400946"/>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B2538CA-4DF1-DB19-E67D-1EE008D34349}"/>
              </a:ext>
            </a:extLst>
          </p:cNvPr>
          <p:cNvSpPr/>
          <p:nvPr/>
        </p:nvSpPr>
        <p:spPr>
          <a:xfrm>
            <a:off x="1461440" y="2495911"/>
            <a:ext cx="696784" cy="123607"/>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930830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51520" y="771551"/>
            <a:ext cx="8568952" cy="720079"/>
          </a:xfrm>
        </p:spPr>
        <p:txBody>
          <a:bodyPr>
            <a:noAutofit/>
          </a:bodyPr>
          <a:lstStyle/>
          <a:p>
            <a:r>
              <a:rPr lang="en-US" sz="1800" dirty="0"/>
              <a:t>Note that in our example we manually added the "Available for" values.  If the records were imported via an import profile this could be done automatically.</a:t>
            </a:r>
          </a:p>
        </p:txBody>
      </p:sp>
      <p:pic>
        <p:nvPicPr>
          <p:cNvPr id="11" name="Picture 10">
            <a:extLst>
              <a:ext uri="{FF2B5EF4-FFF2-40B4-BE49-F238E27FC236}">
                <a16:creationId xmlns:a16="http://schemas.microsoft.com/office/drawing/2014/main" id="{5A6DADA7-9E03-2B63-D44E-D202711B4D07}"/>
              </a:ext>
            </a:extLst>
          </p:cNvPr>
          <p:cNvPicPr>
            <a:picLocks noChangeAspect="1"/>
          </p:cNvPicPr>
          <p:nvPr/>
        </p:nvPicPr>
        <p:blipFill>
          <a:blip r:embed="rId2"/>
          <a:stretch>
            <a:fillRect/>
          </a:stretch>
        </p:blipFill>
        <p:spPr>
          <a:xfrm>
            <a:off x="705526" y="2011054"/>
            <a:ext cx="7759972" cy="2690233"/>
          </a:xfrm>
          <a:prstGeom prst="rect">
            <a:avLst/>
          </a:prstGeom>
          <a:ln>
            <a:solidFill>
              <a:schemeClr val="accent1"/>
            </a:solidFill>
          </a:ln>
        </p:spPr>
      </p:pic>
      <p:sp>
        <p:nvSpPr>
          <p:cNvPr id="16" name="Rectangle 15">
            <a:extLst>
              <a:ext uri="{FF2B5EF4-FFF2-40B4-BE49-F238E27FC236}">
                <a16:creationId xmlns:a16="http://schemas.microsoft.com/office/drawing/2014/main" id="{2D20114C-E3EB-4582-9C32-8F148A245517}"/>
              </a:ext>
            </a:extLst>
          </p:cNvPr>
          <p:cNvSpPr/>
          <p:nvPr/>
        </p:nvSpPr>
        <p:spPr>
          <a:xfrm>
            <a:off x="728018" y="3867894"/>
            <a:ext cx="1467718" cy="5040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529C7FE-7116-9D2B-EEC5-C79316F4A05E}"/>
              </a:ext>
            </a:extLst>
          </p:cNvPr>
          <p:cNvSpPr/>
          <p:nvPr/>
        </p:nvSpPr>
        <p:spPr>
          <a:xfrm>
            <a:off x="4572000" y="3939902"/>
            <a:ext cx="3744416" cy="43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3D0985-A87C-0732-6C6A-FF704B9DEA8D}"/>
              </a:ext>
            </a:extLst>
          </p:cNvPr>
          <p:cNvSpPr/>
          <p:nvPr/>
        </p:nvSpPr>
        <p:spPr>
          <a:xfrm>
            <a:off x="4499992" y="2139702"/>
            <a:ext cx="3312368" cy="16561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9A44D75-022B-5BBE-863B-F0E3F971C9CB}"/>
              </a:ext>
            </a:extLst>
          </p:cNvPr>
          <p:cNvSpPr txBox="1"/>
          <p:nvPr/>
        </p:nvSpPr>
        <p:spPr>
          <a:xfrm>
            <a:off x="107504" y="1572881"/>
            <a:ext cx="4680520" cy="738664"/>
          </a:xfrm>
          <a:prstGeom prst="rect">
            <a:avLst/>
          </a:prstGeom>
          <a:solidFill>
            <a:srgbClr val="FFFF00"/>
          </a:solidFill>
          <a:ln>
            <a:solidFill>
              <a:schemeClr val="accent1"/>
            </a:solidFill>
          </a:ln>
        </p:spPr>
        <p:txBody>
          <a:bodyPr wrap="square" rtlCol="0">
            <a:spAutoFit/>
          </a:bodyPr>
          <a:lstStyle/>
          <a:p>
            <a:r>
              <a:rPr lang="en-US" sz="1400" dirty="0"/>
              <a:t>This screenshot is from an import profile of type "Repository" in the "Inventory Information" tab when "Portfolio Type" does not equal "Part of an electronic Collection"</a:t>
            </a:r>
          </a:p>
        </p:txBody>
      </p:sp>
    </p:spTree>
    <p:extLst>
      <p:ext uri="{BB962C8B-B14F-4D97-AF65-F5344CB8AC3E}">
        <p14:creationId xmlns:p14="http://schemas.microsoft.com/office/powerpoint/2010/main" val="1491870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pPr algn="ctr"/>
            <a:r>
              <a:rPr lang="en-US" sz="2600" dirty="0"/>
              <a:t>Example 2</a:t>
            </a:r>
            <a:endParaRPr lang="LID4096" sz="2600" dirty="0"/>
          </a:p>
        </p:txBody>
      </p:sp>
    </p:spTree>
    <p:extLst>
      <p:ext uri="{BB962C8B-B14F-4D97-AF65-F5344CB8AC3E}">
        <p14:creationId xmlns:p14="http://schemas.microsoft.com/office/powerpoint/2010/main" val="331059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Network Zone Consortia Environment</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96E451A-BA81-1197-0A66-FBFF27FEA3EE}"/>
              </a:ext>
            </a:extLst>
          </p:cNvPr>
          <p:cNvPicPr>
            <a:picLocks noChangeAspect="1"/>
          </p:cNvPicPr>
          <p:nvPr/>
        </p:nvPicPr>
        <p:blipFill>
          <a:blip r:embed="rId2"/>
          <a:stretch>
            <a:fillRect/>
          </a:stretch>
        </p:blipFill>
        <p:spPr>
          <a:xfrm>
            <a:off x="0" y="1803623"/>
            <a:ext cx="9144000" cy="30003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2</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80119"/>
          </a:xfrm>
        </p:spPr>
        <p:txBody>
          <a:bodyPr>
            <a:noAutofit/>
          </a:bodyPr>
          <a:lstStyle/>
          <a:p>
            <a:r>
              <a:rPr lang="en-US" sz="1800" dirty="0"/>
              <a:t>We are logged into the Network Zone and in the "institution" tab we see that the collection "Women and Social Movements: Development and the Global South, 1919-2019 (Video)" already exists in the Network Zone.</a:t>
            </a:r>
          </a:p>
          <a:p>
            <a:endParaRPr lang="en-US" sz="1800" dirty="0"/>
          </a:p>
          <a:p>
            <a:endParaRPr lang="en-US" sz="1800" dirty="0"/>
          </a:p>
        </p:txBody>
      </p:sp>
      <p:sp>
        <p:nvSpPr>
          <p:cNvPr id="2" name="TextBox 1">
            <a:extLst>
              <a:ext uri="{FF2B5EF4-FFF2-40B4-BE49-F238E27FC236}">
                <a16:creationId xmlns:a16="http://schemas.microsoft.com/office/drawing/2014/main" id="{222DFE4C-342A-25CB-6AB5-4AB3684022DA}"/>
              </a:ext>
            </a:extLst>
          </p:cNvPr>
          <p:cNvSpPr txBox="1"/>
          <p:nvPr/>
        </p:nvSpPr>
        <p:spPr>
          <a:xfrm>
            <a:off x="1475117" y="4069749"/>
            <a:ext cx="1872747" cy="523220"/>
          </a:xfrm>
          <a:prstGeom prst="rect">
            <a:avLst/>
          </a:prstGeom>
          <a:solidFill>
            <a:srgbClr val="FFFF00"/>
          </a:solidFill>
          <a:ln>
            <a:solidFill>
              <a:schemeClr val="accent1"/>
            </a:solidFill>
          </a:ln>
        </p:spPr>
        <p:txBody>
          <a:bodyPr wrap="square" rtlCol="0">
            <a:spAutoFit/>
          </a:bodyPr>
          <a:lstStyle/>
          <a:p>
            <a:r>
              <a:rPr lang="en-US" sz="1400" dirty="0"/>
              <a:t>Electronic Collection is managed in the CZ</a:t>
            </a:r>
          </a:p>
        </p:txBody>
      </p:sp>
      <p:cxnSp>
        <p:nvCxnSpPr>
          <p:cNvPr id="5" name="Straight Arrow Connector 4">
            <a:extLst>
              <a:ext uri="{FF2B5EF4-FFF2-40B4-BE49-F238E27FC236}">
                <a16:creationId xmlns:a16="http://schemas.microsoft.com/office/drawing/2014/main" id="{1B0FC3A8-3A9E-5AF7-C829-3A933FC07E1A}"/>
              </a:ext>
            </a:extLst>
          </p:cNvPr>
          <p:cNvCxnSpPr>
            <a:cxnSpLocks/>
            <a:stCxn id="2" idx="1"/>
          </p:cNvCxnSpPr>
          <p:nvPr/>
        </p:nvCxnSpPr>
        <p:spPr>
          <a:xfrm flipH="1" flipV="1">
            <a:off x="395536" y="3363838"/>
            <a:ext cx="1079581" cy="967521"/>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22641A8-50C4-0D0D-ADC4-4F889A4A09A2}"/>
              </a:ext>
            </a:extLst>
          </p:cNvPr>
          <p:cNvSpPr txBox="1"/>
          <p:nvPr/>
        </p:nvSpPr>
        <p:spPr>
          <a:xfrm>
            <a:off x="6948264" y="4075959"/>
            <a:ext cx="1497982" cy="307777"/>
          </a:xfrm>
          <a:prstGeom prst="rect">
            <a:avLst/>
          </a:prstGeom>
          <a:solidFill>
            <a:srgbClr val="FFFF00"/>
          </a:solidFill>
          <a:ln>
            <a:solidFill>
              <a:schemeClr val="accent1"/>
            </a:solidFill>
          </a:ln>
        </p:spPr>
        <p:txBody>
          <a:bodyPr wrap="square" rtlCol="0">
            <a:spAutoFit/>
          </a:bodyPr>
          <a:lstStyle/>
          <a:p>
            <a:r>
              <a:rPr lang="en-US" sz="1400" dirty="0"/>
              <a:t>Edit the collection</a:t>
            </a:r>
          </a:p>
        </p:txBody>
      </p:sp>
      <p:cxnSp>
        <p:nvCxnSpPr>
          <p:cNvPr id="11" name="Straight Arrow Connector 10">
            <a:extLst>
              <a:ext uri="{FF2B5EF4-FFF2-40B4-BE49-F238E27FC236}">
                <a16:creationId xmlns:a16="http://schemas.microsoft.com/office/drawing/2014/main" id="{3CD93823-6EFA-211C-AF13-9E6C391BA8AD}"/>
              </a:ext>
            </a:extLst>
          </p:cNvPr>
          <p:cNvCxnSpPr>
            <a:cxnSpLocks/>
          </p:cNvCxnSpPr>
          <p:nvPr/>
        </p:nvCxnSpPr>
        <p:spPr>
          <a:xfrm flipV="1">
            <a:off x="7406640" y="2787774"/>
            <a:ext cx="1039606" cy="1281975"/>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822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8BB2DB-4705-8905-DB7B-DA0C4B771662}"/>
              </a:ext>
            </a:extLst>
          </p:cNvPr>
          <p:cNvPicPr>
            <a:picLocks noChangeAspect="1"/>
          </p:cNvPicPr>
          <p:nvPr/>
        </p:nvPicPr>
        <p:blipFill>
          <a:blip r:embed="rId2"/>
          <a:stretch>
            <a:fillRect/>
          </a:stretch>
        </p:blipFill>
        <p:spPr>
          <a:xfrm>
            <a:off x="0" y="1794054"/>
            <a:ext cx="9144000" cy="155539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2</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720079"/>
          </a:xfrm>
        </p:spPr>
        <p:txBody>
          <a:bodyPr>
            <a:noAutofit/>
          </a:bodyPr>
          <a:lstStyle/>
          <a:p>
            <a:r>
              <a:rPr lang="en-US" sz="1800" dirty="0"/>
              <a:t>While in the electronic collection editor we switch to the "group settings" tab and add the group "All member institutions" (includes all three institutions)</a:t>
            </a:r>
          </a:p>
        </p:txBody>
      </p:sp>
      <p:sp>
        <p:nvSpPr>
          <p:cNvPr id="6" name="Rectangle 5">
            <a:extLst>
              <a:ext uri="{FF2B5EF4-FFF2-40B4-BE49-F238E27FC236}">
                <a16:creationId xmlns:a16="http://schemas.microsoft.com/office/drawing/2014/main" id="{AD819E49-4712-AA34-2B77-E1B12E16A83E}"/>
              </a:ext>
            </a:extLst>
          </p:cNvPr>
          <p:cNvSpPr/>
          <p:nvPr/>
        </p:nvSpPr>
        <p:spPr>
          <a:xfrm>
            <a:off x="3059832" y="2105545"/>
            <a:ext cx="811587" cy="348449"/>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4BAF8D5-9786-4AAE-1570-1C013C2E60F9}"/>
              </a:ext>
            </a:extLst>
          </p:cNvPr>
          <p:cNvSpPr/>
          <p:nvPr/>
        </p:nvSpPr>
        <p:spPr>
          <a:xfrm>
            <a:off x="107504" y="2879320"/>
            <a:ext cx="1501019" cy="348449"/>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36C1D9-B5BD-5143-4446-E0B3D211736C}"/>
              </a:ext>
            </a:extLst>
          </p:cNvPr>
          <p:cNvSpPr/>
          <p:nvPr/>
        </p:nvSpPr>
        <p:spPr>
          <a:xfrm>
            <a:off x="7236296" y="2525724"/>
            <a:ext cx="1152128" cy="348449"/>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275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9B7FED-C2AC-5E6E-C53B-FC8E3CBFB1AE}"/>
              </a:ext>
            </a:extLst>
          </p:cNvPr>
          <p:cNvPicPr>
            <a:picLocks noChangeAspect="1"/>
          </p:cNvPicPr>
          <p:nvPr/>
        </p:nvPicPr>
        <p:blipFill>
          <a:blip r:embed="rId2"/>
          <a:stretch>
            <a:fillRect/>
          </a:stretch>
        </p:blipFill>
        <p:spPr>
          <a:xfrm>
            <a:off x="0" y="2208989"/>
            <a:ext cx="9144000" cy="201894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2</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80119"/>
          </a:xfrm>
        </p:spPr>
        <p:txBody>
          <a:bodyPr>
            <a:noAutofit/>
          </a:bodyPr>
          <a:lstStyle/>
          <a:p>
            <a:r>
              <a:rPr lang="en-US" sz="1800" dirty="0"/>
              <a:t>This is repository search for electronic collections while logged into one of the member institutions and searching the network tab</a:t>
            </a:r>
          </a:p>
        </p:txBody>
      </p:sp>
      <p:sp>
        <p:nvSpPr>
          <p:cNvPr id="2" name="Rectangle 1">
            <a:extLst>
              <a:ext uri="{FF2B5EF4-FFF2-40B4-BE49-F238E27FC236}">
                <a16:creationId xmlns:a16="http://schemas.microsoft.com/office/drawing/2014/main" id="{C69ABB45-0A59-DDF2-BABF-0E1D00372414}"/>
              </a:ext>
            </a:extLst>
          </p:cNvPr>
          <p:cNvSpPr/>
          <p:nvPr/>
        </p:nvSpPr>
        <p:spPr>
          <a:xfrm>
            <a:off x="1577175" y="3866534"/>
            <a:ext cx="762577" cy="361400"/>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9225C6-96F8-0A1A-167B-40EC3E961021}"/>
              </a:ext>
            </a:extLst>
          </p:cNvPr>
          <p:cNvSpPr/>
          <p:nvPr/>
        </p:nvSpPr>
        <p:spPr>
          <a:xfrm>
            <a:off x="1547664" y="2590862"/>
            <a:ext cx="432048" cy="19555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73BBC09-51B8-1753-9602-774AFC64E20B}"/>
              </a:ext>
            </a:extLst>
          </p:cNvPr>
          <p:cNvSpPr txBox="1"/>
          <p:nvPr/>
        </p:nvSpPr>
        <p:spPr>
          <a:xfrm>
            <a:off x="690392" y="1453522"/>
            <a:ext cx="1728192" cy="523220"/>
          </a:xfrm>
          <a:prstGeom prst="rect">
            <a:avLst/>
          </a:prstGeom>
          <a:solidFill>
            <a:srgbClr val="FFFF00"/>
          </a:solidFill>
          <a:ln>
            <a:solidFill>
              <a:schemeClr val="accent1"/>
            </a:solidFill>
          </a:ln>
        </p:spPr>
        <p:txBody>
          <a:bodyPr wrap="square" rtlCol="0">
            <a:spAutoFit/>
          </a:bodyPr>
          <a:lstStyle/>
          <a:p>
            <a:r>
              <a:rPr lang="en-US" sz="1400" dirty="0"/>
              <a:t>In one of the member institutions</a:t>
            </a:r>
          </a:p>
        </p:txBody>
      </p:sp>
      <p:sp>
        <p:nvSpPr>
          <p:cNvPr id="9" name="Rectangle 8">
            <a:extLst>
              <a:ext uri="{FF2B5EF4-FFF2-40B4-BE49-F238E27FC236}">
                <a16:creationId xmlns:a16="http://schemas.microsoft.com/office/drawing/2014/main" id="{D08D47E0-67C4-DF6A-43B2-FF126C540F72}"/>
              </a:ext>
            </a:extLst>
          </p:cNvPr>
          <p:cNvSpPr/>
          <p:nvPr/>
        </p:nvSpPr>
        <p:spPr>
          <a:xfrm>
            <a:off x="0" y="2188517"/>
            <a:ext cx="323528" cy="218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2DBFB31A-8AF2-80EA-C2EB-584C9ADE4911}"/>
              </a:ext>
            </a:extLst>
          </p:cNvPr>
          <p:cNvCxnSpPr/>
          <p:nvPr/>
        </p:nvCxnSpPr>
        <p:spPr>
          <a:xfrm flipH="1">
            <a:off x="161764" y="1715132"/>
            <a:ext cx="233772" cy="4938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07F018D-BCDE-450F-A747-E2411A78E41E}"/>
              </a:ext>
            </a:extLst>
          </p:cNvPr>
          <p:cNvCxnSpPr>
            <a:cxnSpLocks/>
          </p:cNvCxnSpPr>
          <p:nvPr/>
        </p:nvCxnSpPr>
        <p:spPr>
          <a:xfrm flipH="1">
            <a:off x="391602" y="1715132"/>
            <a:ext cx="305780"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381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8613E13-CE6A-569F-6F5E-134F4A7167B4}"/>
              </a:ext>
            </a:extLst>
          </p:cNvPr>
          <p:cNvPicPr>
            <a:picLocks noChangeAspect="1"/>
          </p:cNvPicPr>
          <p:nvPr/>
        </p:nvPicPr>
        <p:blipFill>
          <a:blip r:embed="rId2"/>
          <a:stretch>
            <a:fillRect/>
          </a:stretch>
        </p:blipFill>
        <p:spPr>
          <a:xfrm>
            <a:off x="0" y="2147249"/>
            <a:ext cx="9144000" cy="2512733"/>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2</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80119"/>
          </a:xfrm>
        </p:spPr>
        <p:txBody>
          <a:bodyPr>
            <a:noAutofit/>
          </a:bodyPr>
          <a:lstStyle/>
          <a:p>
            <a:r>
              <a:rPr lang="en-US" sz="1800" dirty="0"/>
              <a:t>This is electronic collection repository search logged into one of the member institutions, searching the institution tab with search scope "combined results"</a:t>
            </a:r>
          </a:p>
        </p:txBody>
      </p:sp>
      <p:sp>
        <p:nvSpPr>
          <p:cNvPr id="2" name="Rectangle 1">
            <a:extLst>
              <a:ext uri="{FF2B5EF4-FFF2-40B4-BE49-F238E27FC236}">
                <a16:creationId xmlns:a16="http://schemas.microsoft.com/office/drawing/2014/main" id="{C69ABB45-0A59-DDF2-BABF-0E1D00372414}"/>
              </a:ext>
            </a:extLst>
          </p:cNvPr>
          <p:cNvSpPr/>
          <p:nvPr/>
        </p:nvSpPr>
        <p:spPr>
          <a:xfrm>
            <a:off x="1475657" y="3926537"/>
            <a:ext cx="864096" cy="312427"/>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9225C6-96F8-0A1A-167B-40EC3E961021}"/>
              </a:ext>
            </a:extLst>
          </p:cNvPr>
          <p:cNvSpPr/>
          <p:nvPr/>
        </p:nvSpPr>
        <p:spPr>
          <a:xfrm>
            <a:off x="1115616" y="2571750"/>
            <a:ext cx="449796" cy="197080"/>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21DB7E-3D97-861A-0B46-24C2C2F007C8}"/>
              </a:ext>
            </a:extLst>
          </p:cNvPr>
          <p:cNvSpPr/>
          <p:nvPr/>
        </p:nvSpPr>
        <p:spPr>
          <a:xfrm>
            <a:off x="7164288" y="2692049"/>
            <a:ext cx="936104" cy="269991"/>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6B44BE7-6FD7-CB3D-D23D-A681C925721C}"/>
              </a:ext>
            </a:extLst>
          </p:cNvPr>
          <p:cNvCxnSpPr>
            <a:cxnSpLocks/>
          </p:cNvCxnSpPr>
          <p:nvPr/>
        </p:nvCxnSpPr>
        <p:spPr>
          <a:xfrm flipH="1" flipV="1">
            <a:off x="1890324" y="3108886"/>
            <a:ext cx="3689788" cy="312426"/>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B2018E6-1237-44E5-A9D4-C14B8A3E0385}"/>
              </a:ext>
            </a:extLst>
          </p:cNvPr>
          <p:cNvSpPr txBox="1"/>
          <p:nvPr/>
        </p:nvSpPr>
        <p:spPr>
          <a:xfrm>
            <a:off x="5580112" y="3246245"/>
            <a:ext cx="1676590" cy="523220"/>
          </a:xfrm>
          <a:prstGeom prst="rect">
            <a:avLst/>
          </a:prstGeom>
          <a:solidFill>
            <a:srgbClr val="FFFF00"/>
          </a:solidFill>
          <a:ln>
            <a:solidFill>
              <a:schemeClr val="accent1"/>
            </a:solidFill>
          </a:ln>
        </p:spPr>
        <p:txBody>
          <a:bodyPr wrap="square" rtlCol="0">
            <a:spAutoFit/>
          </a:bodyPr>
          <a:lstStyle/>
          <a:p>
            <a:r>
              <a:rPr lang="en-US" sz="1400" dirty="0"/>
              <a:t>Indication that it is from the network</a:t>
            </a:r>
          </a:p>
        </p:txBody>
      </p:sp>
      <p:sp>
        <p:nvSpPr>
          <p:cNvPr id="12" name="TextBox 11">
            <a:extLst>
              <a:ext uri="{FF2B5EF4-FFF2-40B4-BE49-F238E27FC236}">
                <a16:creationId xmlns:a16="http://schemas.microsoft.com/office/drawing/2014/main" id="{D4F892EA-DF1F-4EAC-D5D0-29AE2FAAD1EB}"/>
              </a:ext>
            </a:extLst>
          </p:cNvPr>
          <p:cNvSpPr txBox="1"/>
          <p:nvPr/>
        </p:nvSpPr>
        <p:spPr>
          <a:xfrm>
            <a:off x="690392" y="1395382"/>
            <a:ext cx="2729480" cy="523220"/>
          </a:xfrm>
          <a:prstGeom prst="rect">
            <a:avLst/>
          </a:prstGeom>
          <a:solidFill>
            <a:srgbClr val="FFFF00"/>
          </a:solidFill>
          <a:ln>
            <a:solidFill>
              <a:schemeClr val="accent1"/>
            </a:solidFill>
          </a:ln>
        </p:spPr>
        <p:txBody>
          <a:bodyPr wrap="square" rtlCol="0">
            <a:spAutoFit/>
          </a:bodyPr>
          <a:lstStyle/>
          <a:p>
            <a:r>
              <a:rPr lang="en-US" sz="1400" dirty="0"/>
              <a:t>In one of the member institutions (in this case “Alma University”)</a:t>
            </a:r>
          </a:p>
        </p:txBody>
      </p:sp>
      <p:sp>
        <p:nvSpPr>
          <p:cNvPr id="13" name="Rectangle 12">
            <a:extLst>
              <a:ext uri="{FF2B5EF4-FFF2-40B4-BE49-F238E27FC236}">
                <a16:creationId xmlns:a16="http://schemas.microsoft.com/office/drawing/2014/main" id="{3188840B-43B6-BFE7-F432-D02327EDC807}"/>
              </a:ext>
            </a:extLst>
          </p:cNvPr>
          <p:cNvSpPr/>
          <p:nvPr/>
        </p:nvSpPr>
        <p:spPr>
          <a:xfrm>
            <a:off x="0" y="2130377"/>
            <a:ext cx="323528" cy="218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AA9299C-6B1C-E07B-E00F-37D0AA5A8236}"/>
              </a:ext>
            </a:extLst>
          </p:cNvPr>
          <p:cNvCxnSpPr/>
          <p:nvPr/>
        </p:nvCxnSpPr>
        <p:spPr>
          <a:xfrm flipH="1">
            <a:off x="161764" y="1656992"/>
            <a:ext cx="233772" cy="4938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0E42987-7211-BE1E-9171-2A914073D2EB}"/>
              </a:ext>
            </a:extLst>
          </p:cNvPr>
          <p:cNvCxnSpPr>
            <a:cxnSpLocks/>
          </p:cNvCxnSpPr>
          <p:nvPr/>
        </p:nvCxnSpPr>
        <p:spPr>
          <a:xfrm flipH="1">
            <a:off x="391602" y="1656992"/>
            <a:ext cx="305780"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440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pPr algn="ctr"/>
            <a:r>
              <a:rPr lang="en-US" sz="2600" dirty="0"/>
              <a:t>Example 3</a:t>
            </a:r>
            <a:endParaRPr lang="LID4096" sz="2600" dirty="0"/>
          </a:p>
        </p:txBody>
      </p:sp>
    </p:spTree>
    <p:extLst>
      <p:ext uri="{BB962C8B-B14F-4D97-AF65-F5344CB8AC3E}">
        <p14:creationId xmlns:p14="http://schemas.microsoft.com/office/powerpoint/2010/main" val="3797550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4C2B646-95F6-1669-53A2-A2A1A8954BD0}"/>
              </a:ext>
            </a:extLst>
          </p:cNvPr>
          <p:cNvPicPr>
            <a:picLocks noChangeAspect="1"/>
          </p:cNvPicPr>
          <p:nvPr/>
        </p:nvPicPr>
        <p:blipFill>
          <a:blip r:embed="rId2"/>
          <a:stretch>
            <a:fillRect/>
          </a:stretch>
        </p:blipFill>
        <p:spPr>
          <a:xfrm>
            <a:off x="0" y="1851670"/>
            <a:ext cx="9144000" cy="268539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3</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80119"/>
          </a:xfrm>
        </p:spPr>
        <p:txBody>
          <a:bodyPr>
            <a:noAutofit/>
          </a:bodyPr>
          <a:lstStyle/>
          <a:p>
            <a:r>
              <a:rPr lang="en-US" sz="1800" dirty="0"/>
              <a:t>Here we are in the institution tab of the network zone and edit existing portfolio "Feminist Phenomenology" which is in collection "Springer Nature Philosophy and Religion (R0) eBooks 2000-2004".  </a:t>
            </a:r>
          </a:p>
        </p:txBody>
      </p:sp>
      <p:sp>
        <p:nvSpPr>
          <p:cNvPr id="9" name="Rectangle 8">
            <a:extLst>
              <a:ext uri="{FF2B5EF4-FFF2-40B4-BE49-F238E27FC236}">
                <a16:creationId xmlns:a16="http://schemas.microsoft.com/office/drawing/2014/main" id="{B748BF53-3207-9A8B-E635-82D5283C3EFF}"/>
              </a:ext>
            </a:extLst>
          </p:cNvPr>
          <p:cNvSpPr/>
          <p:nvPr/>
        </p:nvSpPr>
        <p:spPr>
          <a:xfrm>
            <a:off x="8028384" y="2825087"/>
            <a:ext cx="652842" cy="307777"/>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6A4D961-F99E-C45B-388D-35784F64A894}"/>
              </a:ext>
            </a:extLst>
          </p:cNvPr>
          <p:cNvSpPr txBox="1"/>
          <p:nvPr/>
        </p:nvSpPr>
        <p:spPr>
          <a:xfrm>
            <a:off x="1477566" y="4234596"/>
            <a:ext cx="1798290" cy="523220"/>
          </a:xfrm>
          <a:prstGeom prst="rect">
            <a:avLst/>
          </a:prstGeom>
          <a:solidFill>
            <a:srgbClr val="FFFF00"/>
          </a:solidFill>
          <a:ln>
            <a:solidFill>
              <a:schemeClr val="accent1"/>
            </a:solidFill>
          </a:ln>
        </p:spPr>
        <p:txBody>
          <a:bodyPr wrap="square" rtlCol="0">
            <a:spAutoFit/>
          </a:bodyPr>
          <a:lstStyle/>
          <a:p>
            <a:r>
              <a:rPr lang="en-US" sz="1400" dirty="0"/>
              <a:t>Electronic Collection is managed in the CZ</a:t>
            </a:r>
          </a:p>
        </p:txBody>
      </p:sp>
      <p:cxnSp>
        <p:nvCxnSpPr>
          <p:cNvPr id="11" name="Straight Arrow Connector 10">
            <a:extLst>
              <a:ext uri="{FF2B5EF4-FFF2-40B4-BE49-F238E27FC236}">
                <a16:creationId xmlns:a16="http://schemas.microsoft.com/office/drawing/2014/main" id="{80417527-563F-E006-DBDB-72C3C15C24C1}"/>
              </a:ext>
            </a:extLst>
          </p:cNvPr>
          <p:cNvCxnSpPr>
            <a:cxnSpLocks/>
            <a:stCxn id="10" idx="1"/>
          </p:cNvCxnSpPr>
          <p:nvPr/>
        </p:nvCxnSpPr>
        <p:spPr>
          <a:xfrm flipH="1" flipV="1">
            <a:off x="395536" y="3662479"/>
            <a:ext cx="1082030" cy="833727"/>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E191937-4C05-0DD0-4C41-7C6475BFBF93}"/>
              </a:ext>
            </a:extLst>
          </p:cNvPr>
          <p:cNvSpPr txBox="1"/>
          <p:nvPr/>
        </p:nvSpPr>
        <p:spPr>
          <a:xfrm>
            <a:off x="6948264" y="4240806"/>
            <a:ext cx="1471856" cy="307777"/>
          </a:xfrm>
          <a:prstGeom prst="rect">
            <a:avLst/>
          </a:prstGeom>
          <a:solidFill>
            <a:srgbClr val="FFFF00"/>
          </a:solidFill>
          <a:ln>
            <a:solidFill>
              <a:schemeClr val="accent1"/>
            </a:solidFill>
          </a:ln>
        </p:spPr>
        <p:txBody>
          <a:bodyPr wrap="square" rtlCol="0">
            <a:spAutoFit/>
          </a:bodyPr>
          <a:lstStyle/>
          <a:p>
            <a:r>
              <a:rPr lang="en-US" sz="1400" dirty="0"/>
              <a:t>Edit the portfolio</a:t>
            </a:r>
          </a:p>
        </p:txBody>
      </p:sp>
      <p:cxnSp>
        <p:nvCxnSpPr>
          <p:cNvPr id="13" name="Straight Arrow Connector 12">
            <a:extLst>
              <a:ext uri="{FF2B5EF4-FFF2-40B4-BE49-F238E27FC236}">
                <a16:creationId xmlns:a16="http://schemas.microsoft.com/office/drawing/2014/main" id="{0884CCD0-2E33-0C31-2509-E878D9BA3CC9}"/>
              </a:ext>
            </a:extLst>
          </p:cNvPr>
          <p:cNvCxnSpPr>
            <a:cxnSpLocks/>
          </p:cNvCxnSpPr>
          <p:nvPr/>
        </p:nvCxnSpPr>
        <p:spPr>
          <a:xfrm flipV="1">
            <a:off x="7380514" y="3132864"/>
            <a:ext cx="647870" cy="1101732"/>
          </a:xfrm>
          <a:prstGeom prst="straightConnector1">
            <a:avLst/>
          </a:prstGeom>
          <a:ln w="28575">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608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4F5E5D-331C-54BA-484D-F233DFCE4BF9}"/>
              </a:ext>
            </a:extLst>
          </p:cNvPr>
          <p:cNvPicPr>
            <a:picLocks noChangeAspect="1"/>
          </p:cNvPicPr>
          <p:nvPr/>
        </p:nvPicPr>
        <p:blipFill>
          <a:blip r:embed="rId2"/>
          <a:stretch>
            <a:fillRect/>
          </a:stretch>
        </p:blipFill>
        <p:spPr>
          <a:xfrm>
            <a:off x="0" y="1734409"/>
            <a:ext cx="9144000" cy="167468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3</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504055"/>
          </a:xfrm>
        </p:spPr>
        <p:txBody>
          <a:bodyPr>
            <a:noAutofit/>
          </a:bodyPr>
          <a:lstStyle/>
          <a:p>
            <a:r>
              <a:rPr lang="en-US" sz="2000" dirty="0"/>
              <a:t>In the "Group Settings" tab we "Add Settings For Group"</a:t>
            </a:r>
          </a:p>
        </p:txBody>
      </p:sp>
      <p:sp>
        <p:nvSpPr>
          <p:cNvPr id="9" name="Rectangle 8">
            <a:extLst>
              <a:ext uri="{FF2B5EF4-FFF2-40B4-BE49-F238E27FC236}">
                <a16:creationId xmlns:a16="http://schemas.microsoft.com/office/drawing/2014/main" id="{B748BF53-3207-9A8B-E635-82D5283C3EFF}"/>
              </a:ext>
            </a:extLst>
          </p:cNvPr>
          <p:cNvSpPr/>
          <p:nvPr/>
        </p:nvSpPr>
        <p:spPr>
          <a:xfrm>
            <a:off x="7767278" y="2441797"/>
            <a:ext cx="1197210" cy="273969"/>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289607A-69B6-D32C-4A66-968975B70E76}"/>
              </a:ext>
            </a:extLst>
          </p:cNvPr>
          <p:cNvSpPr/>
          <p:nvPr/>
        </p:nvSpPr>
        <p:spPr>
          <a:xfrm>
            <a:off x="2771800" y="2101112"/>
            <a:ext cx="720080" cy="273969"/>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785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8EFBCC-E106-5E87-7BC1-9554FE87C74C}"/>
              </a:ext>
            </a:extLst>
          </p:cNvPr>
          <p:cNvPicPr>
            <a:picLocks noChangeAspect="1"/>
          </p:cNvPicPr>
          <p:nvPr/>
        </p:nvPicPr>
        <p:blipFill>
          <a:blip r:embed="rId2"/>
          <a:stretch>
            <a:fillRect/>
          </a:stretch>
        </p:blipFill>
        <p:spPr>
          <a:xfrm>
            <a:off x="0" y="1783057"/>
            <a:ext cx="9144000" cy="157738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3</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2000" dirty="0"/>
              <a:t>We added the group "Alma University and Open University Institutions" which includes institutions Alma University and Open University.</a:t>
            </a:r>
          </a:p>
        </p:txBody>
      </p:sp>
      <p:sp>
        <p:nvSpPr>
          <p:cNvPr id="9" name="Rectangle 8">
            <a:extLst>
              <a:ext uri="{FF2B5EF4-FFF2-40B4-BE49-F238E27FC236}">
                <a16:creationId xmlns:a16="http://schemas.microsoft.com/office/drawing/2014/main" id="{B748BF53-3207-9A8B-E635-82D5283C3EFF}"/>
              </a:ext>
            </a:extLst>
          </p:cNvPr>
          <p:cNvSpPr/>
          <p:nvPr/>
        </p:nvSpPr>
        <p:spPr>
          <a:xfrm>
            <a:off x="323528" y="2931790"/>
            <a:ext cx="1728192" cy="360040"/>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289607A-69B6-D32C-4A66-968975B70E76}"/>
              </a:ext>
            </a:extLst>
          </p:cNvPr>
          <p:cNvSpPr/>
          <p:nvPr/>
        </p:nvSpPr>
        <p:spPr>
          <a:xfrm>
            <a:off x="2771800" y="2131848"/>
            <a:ext cx="720080" cy="273969"/>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890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D5C735-FDE2-753D-CFCB-2178991E0616}"/>
              </a:ext>
            </a:extLst>
          </p:cNvPr>
          <p:cNvPicPr>
            <a:picLocks noChangeAspect="1"/>
          </p:cNvPicPr>
          <p:nvPr/>
        </p:nvPicPr>
        <p:blipFill>
          <a:blip r:embed="rId2"/>
          <a:stretch>
            <a:fillRect/>
          </a:stretch>
        </p:blipFill>
        <p:spPr>
          <a:xfrm>
            <a:off x="0" y="1787694"/>
            <a:ext cx="9144000" cy="222421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3</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1800" dirty="0"/>
              <a:t>If we search the network zone institution for this portfolio via an "Electronic Portfolios" search we can see the "available for"</a:t>
            </a:r>
          </a:p>
        </p:txBody>
      </p:sp>
      <p:sp>
        <p:nvSpPr>
          <p:cNvPr id="6" name="Rectangle 5">
            <a:extLst>
              <a:ext uri="{FF2B5EF4-FFF2-40B4-BE49-F238E27FC236}">
                <a16:creationId xmlns:a16="http://schemas.microsoft.com/office/drawing/2014/main" id="{4289607A-69B6-D32C-4A66-968975B70E76}"/>
              </a:ext>
            </a:extLst>
          </p:cNvPr>
          <p:cNvSpPr/>
          <p:nvPr/>
        </p:nvSpPr>
        <p:spPr>
          <a:xfrm>
            <a:off x="1160328" y="2191238"/>
            <a:ext cx="432048" cy="201961"/>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1763688" y="3247118"/>
            <a:ext cx="1224136" cy="360040"/>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C40EF42-8232-A46B-75B4-73217F544239}"/>
              </a:ext>
            </a:extLst>
          </p:cNvPr>
          <p:cNvSpPr/>
          <p:nvPr/>
        </p:nvSpPr>
        <p:spPr>
          <a:xfrm>
            <a:off x="35496" y="1779662"/>
            <a:ext cx="288032" cy="177361"/>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5704BB-1115-E00E-0BF1-A2B3A41BC87E}"/>
              </a:ext>
            </a:extLst>
          </p:cNvPr>
          <p:cNvSpPr/>
          <p:nvPr/>
        </p:nvSpPr>
        <p:spPr>
          <a:xfrm>
            <a:off x="395536" y="3651870"/>
            <a:ext cx="504056" cy="360040"/>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561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1B6496-F16C-3540-C60B-48DE6D0DF38D}"/>
              </a:ext>
            </a:extLst>
          </p:cNvPr>
          <p:cNvPicPr>
            <a:picLocks noChangeAspect="1"/>
          </p:cNvPicPr>
          <p:nvPr/>
        </p:nvPicPr>
        <p:blipFill>
          <a:blip r:embed="rId2"/>
          <a:stretch>
            <a:fillRect/>
          </a:stretch>
        </p:blipFill>
        <p:spPr>
          <a:xfrm>
            <a:off x="-10396" y="2139939"/>
            <a:ext cx="9144000" cy="252004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3</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2000" dirty="0"/>
              <a:t>If we search the Network Zone tab in one of the member institutions, then we can see the "Available For"</a:t>
            </a:r>
          </a:p>
        </p:txBody>
      </p:sp>
      <p:sp>
        <p:nvSpPr>
          <p:cNvPr id="6" name="Rectangle 5">
            <a:extLst>
              <a:ext uri="{FF2B5EF4-FFF2-40B4-BE49-F238E27FC236}">
                <a16:creationId xmlns:a16="http://schemas.microsoft.com/office/drawing/2014/main" id="{4289607A-69B6-D32C-4A66-968975B70E76}"/>
              </a:ext>
            </a:extLst>
          </p:cNvPr>
          <p:cNvSpPr/>
          <p:nvPr/>
        </p:nvSpPr>
        <p:spPr>
          <a:xfrm>
            <a:off x="1763688" y="2592340"/>
            <a:ext cx="436880" cy="216024"/>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1696512" y="3578219"/>
            <a:ext cx="1435328" cy="38227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7537B1-F57B-30C9-6466-2D67CC386926}"/>
              </a:ext>
            </a:extLst>
          </p:cNvPr>
          <p:cNvSpPr/>
          <p:nvPr/>
        </p:nvSpPr>
        <p:spPr>
          <a:xfrm>
            <a:off x="0" y="2130377"/>
            <a:ext cx="391602" cy="218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EC9693FA-C967-E4D3-E592-4F3E399CE763}"/>
              </a:ext>
            </a:extLst>
          </p:cNvPr>
          <p:cNvCxnSpPr>
            <a:cxnSpLocks/>
          </p:cNvCxnSpPr>
          <p:nvPr/>
        </p:nvCxnSpPr>
        <p:spPr>
          <a:xfrm flipH="1">
            <a:off x="161764" y="1793472"/>
            <a:ext cx="229838" cy="3573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DB5AFD7-17E6-6D54-C1DF-A964F719EFDD}"/>
              </a:ext>
            </a:extLst>
          </p:cNvPr>
          <p:cNvCxnSpPr>
            <a:cxnSpLocks/>
          </p:cNvCxnSpPr>
          <p:nvPr/>
        </p:nvCxnSpPr>
        <p:spPr>
          <a:xfrm flipH="1">
            <a:off x="391602" y="1793472"/>
            <a:ext cx="305780"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114234F-5017-10E6-717A-E579843D7018}"/>
              </a:ext>
            </a:extLst>
          </p:cNvPr>
          <p:cNvSpPr txBox="1"/>
          <p:nvPr/>
        </p:nvSpPr>
        <p:spPr>
          <a:xfrm>
            <a:off x="690392" y="1531862"/>
            <a:ext cx="2729480" cy="523220"/>
          </a:xfrm>
          <a:prstGeom prst="rect">
            <a:avLst/>
          </a:prstGeom>
          <a:solidFill>
            <a:srgbClr val="FFFF00"/>
          </a:solidFill>
          <a:ln>
            <a:solidFill>
              <a:schemeClr val="accent1"/>
            </a:solidFill>
          </a:ln>
        </p:spPr>
        <p:txBody>
          <a:bodyPr wrap="square" rtlCol="0">
            <a:spAutoFit/>
          </a:bodyPr>
          <a:lstStyle/>
          <a:p>
            <a:r>
              <a:rPr lang="en-US" sz="1400" dirty="0"/>
              <a:t>In one of the member institutions (in this case “Open University”)</a:t>
            </a:r>
          </a:p>
        </p:txBody>
      </p:sp>
    </p:spTree>
    <p:extLst>
      <p:ext uri="{BB962C8B-B14F-4D97-AF65-F5344CB8AC3E}">
        <p14:creationId xmlns:p14="http://schemas.microsoft.com/office/powerpoint/2010/main" val="103159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Network Zone Consortia Environment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This presentation relates specifically to managing electronic resources in the Network Zone Consortia Environment.</a:t>
            </a:r>
            <a:br>
              <a:rPr lang="en-US" sz="1800" dirty="0"/>
            </a:br>
            <a:endParaRPr lang="en-US" sz="1800" dirty="0"/>
          </a:p>
          <a:p>
            <a:r>
              <a:rPr lang="en-US" sz="1800" dirty="0"/>
              <a:t>In such an environment there is a Network Zone as well as multiple Member Institutions.</a:t>
            </a:r>
            <a:br>
              <a:rPr lang="en-US" sz="1800" dirty="0"/>
            </a:br>
            <a:endParaRPr lang="en-US" sz="1800" dirty="0"/>
          </a:p>
          <a:p>
            <a:r>
              <a:rPr lang="en-US" sz="1800" dirty="0"/>
              <a:t>In this specific presentation the electronic resources, whether they be an entire electronic collection or one specific portfolio, are managed </a:t>
            </a:r>
            <a:r>
              <a:rPr lang="en-US" sz="1800" b="1" dirty="0">
                <a:solidFill>
                  <a:srgbClr val="FF0000"/>
                </a:solidFill>
              </a:rPr>
              <a:t>in the Network Zone</a:t>
            </a:r>
            <a:r>
              <a:rPr lang="en-US" sz="1800" dirty="0"/>
              <a:t>.</a:t>
            </a:r>
            <a:br>
              <a:rPr lang="en-US" sz="1800" dirty="0"/>
            </a:br>
            <a:endParaRPr lang="en-US" sz="1800" dirty="0"/>
          </a:p>
          <a:p>
            <a:r>
              <a:rPr lang="en-US" sz="1800" dirty="0"/>
              <a:t>We will focus here on managing the availability of the resources in the Member Institutions. This presentation will not deal with acquisitions-related issues.</a:t>
            </a:r>
          </a:p>
        </p:txBody>
      </p:sp>
    </p:spTree>
    <p:extLst>
      <p:ext uri="{BB962C8B-B14F-4D97-AF65-F5344CB8AC3E}">
        <p14:creationId xmlns:p14="http://schemas.microsoft.com/office/powerpoint/2010/main" val="126905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2DE160-C4DD-F0D2-421D-0AE4FCFB8153}"/>
              </a:ext>
            </a:extLst>
          </p:cNvPr>
          <p:cNvPicPr>
            <a:picLocks noChangeAspect="1"/>
          </p:cNvPicPr>
          <p:nvPr/>
        </p:nvPicPr>
        <p:blipFill>
          <a:blip r:embed="rId2"/>
          <a:stretch>
            <a:fillRect/>
          </a:stretch>
        </p:blipFill>
        <p:spPr>
          <a:xfrm>
            <a:off x="0" y="1475104"/>
            <a:ext cx="9144000" cy="241631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3</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1800" dirty="0"/>
              <a:t>If we search the institution tab of Alma U or Open U (the institutions for whom it is available) with search scope "combined results" then we will find it.</a:t>
            </a:r>
          </a:p>
        </p:txBody>
      </p:sp>
      <p:sp>
        <p:nvSpPr>
          <p:cNvPr id="6" name="Rectangle 5">
            <a:extLst>
              <a:ext uri="{FF2B5EF4-FFF2-40B4-BE49-F238E27FC236}">
                <a16:creationId xmlns:a16="http://schemas.microsoft.com/office/drawing/2014/main" id="{4289607A-69B6-D32C-4A66-968975B70E76}"/>
              </a:ext>
            </a:extLst>
          </p:cNvPr>
          <p:cNvSpPr/>
          <p:nvPr/>
        </p:nvSpPr>
        <p:spPr>
          <a:xfrm>
            <a:off x="0" y="1467021"/>
            <a:ext cx="395536" cy="240633"/>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7380310" y="2139701"/>
            <a:ext cx="1008113" cy="248319"/>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56B3F9-7B25-B411-E55C-773B66DB95C9}"/>
              </a:ext>
            </a:extLst>
          </p:cNvPr>
          <p:cNvSpPr txBox="1"/>
          <p:nvPr/>
        </p:nvSpPr>
        <p:spPr>
          <a:xfrm>
            <a:off x="1331640" y="4110339"/>
            <a:ext cx="1224136" cy="523220"/>
          </a:xfrm>
          <a:prstGeom prst="rect">
            <a:avLst/>
          </a:prstGeom>
          <a:solidFill>
            <a:srgbClr val="FFFF00"/>
          </a:solidFill>
          <a:ln>
            <a:solidFill>
              <a:schemeClr val="accent1"/>
            </a:solidFill>
          </a:ln>
        </p:spPr>
        <p:txBody>
          <a:bodyPr wrap="square" rtlCol="0">
            <a:spAutoFit/>
          </a:bodyPr>
          <a:lstStyle/>
          <a:p>
            <a:r>
              <a:rPr lang="en-US" sz="1400" dirty="0"/>
              <a:t>Open University</a:t>
            </a:r>
          </a:p>
        </p:txBody>
      </p:sp>
      <p:sp>
        <p:nvSpPr>
          <p:cNvPr id="9" name="TextBox 8">
            <a:extLst>
              <a:ext uri="{FF2B5EF4-FFF2-40B4-BE49-F238E27FC236}">
                <a16:creationId xmlns:a16="http://schemas.microsoft.com/office/drawing/2014/main" id="{CA74EF21-8B41-15AC-2106-E13DAB430421}"/>
              </a:ext>
            </a:extLst>
          </p:cNvPr>
          <p:cNvSpPr txBox="1"/>
          <p:nvPr/>
        </p:nvSpPr>
        <p:spPr>
          <a:xfrm>
            <a:off x="7367306" y="3343287"/>
            <a:ext cx="1008112" cy="523220"/>
          </a:xfrm>
          <a:prstGeom prst="rect">
            <a:avLst/>
          </a:prstGeom>
          <a:solidFill>
            <a:srgbClr val="FFFF00"/>
          </a:solidFill>
          <a:ln>
            <a:solidFill>
              <a:schemeClr val="accent1"/>
            </a:solidFill>
          </a:ln>
        </p:spPr>
        <p:txBody>
          <a:bodyPr wrap="square" rtlCol="0">
            <a:spAutoFit/>
          </a:bodyPr>
          <a:lstStyle/>
          <a:p>
            <a:r>
              <a:rPr lang="en-US" sz="1400" dirty="0"/>
              <a:t>Combined results</a:t>
            </a:r>
          </a:p>
        </p:txBody>
      </p:sp>
      <p:cxnSp>
        <p:nvCxnSpPr>
          <p:cNvPr id="12" name="Straight Arrow Connector 11">
            <a:extLst>
              <a:ext uri="{FF2B5EF4-FFF2-40B4-BE49-F238E27FC236}">
                <a16:creationId xmlns:a16="http://schemas.microsoft.com/office/drawing/2014/main" id="{4437F83C-ADF7-955F-7FAE-DA8A29572978}"/>
              </a:ext>
            </a:extLst>
          </p:cNvPr>
          <p:cNvCxnSpPr>
            <a:cxnSpLocks/>
          </p:cNvCxnSpPr>
          <p:nvPr/>
        </p:nvCxnSpPr>
        <p:spPr>
          <a:xfrm flipH="1" flipV="1">
            <a:off x="287524" y="1681304"/>
            <a:ext cx="1548172" cy="24290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1DC54E1-F1EA-FC68-596A-57FC5EA8C63A}"/>
              </a:ext>
            </a:extLst>
          </p:cNvPr>
          <p:cNvCxnSpPr>
            <a:stCxn id="9" idx="0"/>
          </p:cNvCxnSpPr>
          <p:nvPr/>
        </p:nvCxnSpPr>
        <p:spPr>
          <a:xfrm flipV="1">
            <a:off x="7871362" y="2388020"/>
            <a:ext cx="0" cy="9552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5CD875-0DB4-EA56-AF83-1028D08E2737}"/>
              </a:ext>
            </a:extLst>
          </p:cNvPr>
          <p:cNvSpPr/>
          <p:nvPr/>
        </p:nvSpPr>
        <p:spPr>
          <a:xfrm>
            <a:off x="1331640" y="1916261"/>
            <a:ext cx="432048" cy="223441"/>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192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5F8734-3805-D118-7293-FFD122EAC85C}"/>
              </a:ext>
            </a:extLst>
          </p:cNvPr>
          <p:cNvPicPr>
            <a:picLocks noChangeAspect="1"/>
          </p:cNvPicPr>
          <p:nvPr/>
        </p:nvPicPr>
        <p:blipFill>
          <a:blip r:embed="rId2"/>
          <a:stretch>
            <a:fillRect/>
          </a:stretch>
        </p:blipFill>
        <p:spPr>
          <a:xfrm>
            <a:off x="0" y="1662495"/>
            <a:ext cx="9144000" cy="207126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3</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1800" dirty="0"/>
              <a:t>But in U of Knowledge, for whom it is not available, we do not find it in the institution tab with search scope "combined results".</a:t>
            </a:r>
          </a:p>
        </p:txBody>
      </p:sp>
      <p:sp>
        <p:nvSpPr>
          <p:cNvPr id="6" name="Rectangle 5">
            <a:extLst>
              <a:ext uri="{FF2B5EF4-FFF2-40B4-BE49-F238E27FC236}">
                <a16:creationId xmlns:a16="http://schemas.microsoft.com/office/drawing/2014/main" id="{4289607A-69B6-D32C-4A66-968975B70E76}"/>
              </a:ext>
            </a:extLst>
          </p:cNvPr>
          <p:cNvSpPr/>
          <p:nvPr/>
        </p:nvSpPr>
        <p:spPr>
          <a:xfrm>
            <a:off x="0" y="1663881"/>
            <a:ext cx="395536" cy="240853"/>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8100391" y="2270295"/>
            <a:ext cx="1012989" cy="360040"/>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56B3F9-7B25-B411-E55C-773B66DB95C9}"/>
              </a:ext>
            </a:extLst>
          </p:cNvPr>
          <p:cNvSpPr txBox="1"/>
          <p:nvPr/>
        </p:nvSpPr>
        <p:spPr>
          <a:xfrm>
            <a:off x="683568" y="4032907"/>
            <a:ext cx="1224136" cy="523220"/>
          </a:xfrm>
          <a:prstGeom prst="rect">
            <a:avLst/>
          </a:prstGeom>
          <a:solidFill>
            <a:srgbClr val="FFFF00"/>
          </a:solidFill>
          <a:ln>
            <a:solidFill>
              <a:schemeClr val="accent1"/>
            </a:solidFill>
          </a:ln>
        </p:spPr>
        <p:txBody>
          <a:bodyPr wrap="square" rtlCol="0">
            <a:spAutoFit/>
          </a:bodyPr>
          <a:lstStyle/>
          <a:p>
            <a:r>
              <a:rPr lang="en-US" sz="1400" dirty="0"/>
              <a:t>U of Knowledge</a:t>
            </a:r>
          </a:p>
        </p:txBody>
      </p:sp>
      <p:sp>
        <p:nvSpPr>
          <p:cNvPr id="9" name="TextBox 8">
            <a:extLst>
              <a:ext uri="{FF2B5EF4-FFF2-40B4-BE49-F238E27FC236}">
                <a16:creationId xmlns:a16="http://schemas.microsoft.com/office/drawing/2014/main" id="{CA74EF21-8B41-15AC-2106-E13DAB430421}"/>
              </a:ext>
            </a:extLst>
          </p:cNvPr>
          <p:cNvSpPr txBox="1"/>
          <p:nvPr/>
        </p:nvSpPr>
        <p:spPr>
          <a:xfrm>
            <a:off x="7308304" y="3995484"/>
            <a:ext cx="1008112" cy="523220"/>
          </a:xfrm>
          <a:prstGeom prst="rect">
            <a:avLst/>
          </a:prstGeom>
          <a:solidFill>
            <a:srgbClr val="FFFF00"/>
          </a:solidFill>
          <a:ln>
            <a:solidFill>
              <a:schemeClr val="accent1"/>
            </a:solidFill>
          </a:ln>
        </p:spPr>
        <p:txBody>
          <a:bodyPr wrap="square" rtlCol="0">
            <a:spAutoFit/>
          </a:bodyPr>
          <a:lstStyle/>
          <a:p>
            <a:r>
              <a:rPr lang="en-US" sz="1400" dirty="0"/>
              <a:t>Combined results</a:t>
            </a:r>
          </a:p>
        </p:txBody>
      </p:sp>
      <p:cxnSp>
        <p:nvCxnSpPr>
          <p:cNvPr id="12" name="Straight Arrow Connector 11">
            <a:extLst>
              <a:ext uri="{FF2B5EF4-FFF2-40B4-BE49-F238E27FC236}">
                <a16:creationId xmlns:a16="http://schemas.microsoft.com/office/drawing/2014/main" id="{4437F83C-ADF7-955F-7FAE-DA8A29572978}"/>
              </a:ext>
            </a:extLst>
          </p:cNvPr>
          <p:cNvCxnSpPr>
            <a:cxnSpLocks/>
            <a:stCxn id="7" idx="0"/>
          </p:cNvCxnSpPr>
          <p:nvPr/>
        </p:nvCxnSpPr>
        <p:spPr>
          <a:xfrm flipH="1" flipV="1">
            <a:off x="323528" y="1904734"/>
            <a:ext cx="972108" cy="21281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1DC54E1-F1EA-FC68-596A-57FC5EA8C63A}"/>
              </a:ext>
            </a:extLst>
          </p:cNvPr>
          <p:cNvCxnSpPr>
            <a:cxnSpLocks/>
            <a:stCxn id="9" idx="0"/>
            <a:endCxn id="8" idx="2"/>
          </p:cNvCxnSpPr>
          <p:nvPr/>
        </p:nvCxnSpPr>
        <p:spPr>
          <a:xfrm flipV="1">
            <a:off x="7812360" y="2630335"/>
            <a:ext cx="794526" cy="13651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66B7927-F7E1-95EF-7DF9-AEF8C9C9A8F0}"/>
              </a:ext>
            </a:extLst>
          </p:cNvPr>
          <p:cNvSpPr/>
          <p:nvPr/>
        </p:nvSpPr>
        <p:spPr>
          <a:xfrm>
            <a:off x="1295636" y="2139702"/>
            <a:ext cx="4680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933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pPr algn="ctr"/>
            <a:r>
              <a:rPr lang="en-US" sz="2600" dirty="0"/>
              <a:t>Example 4</a:t>
            </a:r>
            <a:endParaRPr lang="LID4096" sz="2600" dirty="0"/>
          </a:p>
        </p:txBody>
      </p:sp>
    </p:spTree>
    <p:extLst>
      <p:ext uri="{BB962C8B-B14F-4D97-AF65-F5344CB8AC3E}">
        <p14:creationId xmlns:p14="http://schemas.microsoft.com/office/powerpoint/2010/main" val="2853810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66D583-DC65-F485-6937-6909968DC7EA}"/>
              </a:ext>
            </a:extLst>
          </p:cNvPr>
          <p:cNvPicPr>
            <a:picLocks noChangeAspect="1"/>
          </p:cNvPicPr>
          <p:nvPr/>
        </p:nvPicPr>
        <p:blipFill>
          <a:blip r:embed="rId2"/>
          <a:stretch>
            <a:fillRect/>
          </a:stretch>
        </p:blipFill>
        <p:spPr>
          <a:xfrm>
            <a:off x="0" y="1531890"/>
            <a:ext cx="9144000" cy="32001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4</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1800" dirty="0"/>
              <a:t>In the network institution we search the community zone for portfolio "Companion to Environmental Studies" and activate it</a:t>
            </a:r>
          </a:p>
        </p:txBody>
      </p:sp>
      <p:sp>
        <p:nvSpPr>
          <p:cNvPr id="6" name="Rectangle 5">
            <a:extLst>
              <a:ext uri="{FF2B5EF4-FFF2-40B4-BE49-F238E27FC236}">
                <a16:creationId xmlns:a16="http://schemas.microsoft.com/office/drawing/2014/main" id="{4289607A-69B6-D32C-4A66-968975B70E76}"/>
              </a:ext>
            </a:extLst>
          </p:cNvPr>
          <p:cNvSpPr/>
          <p:nvPr/>
        </p:nvSpPr>
        <p:spPr>
          <a:xfrm>
            <a:off x="2123728" y="2181404"/>
            <a:ext cx="792088" cy="354343"/>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7703840" y="2750805"/>
            <a:ext cx="468560" cy="325001"/>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435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45A5FF-6262-7367-9508-3A5CA180ADB7}"/>
              </a:ext>
            </a:extLst>
          </p:cNvPr>
          <p:cNvPicPr>
            <a:picLocks noChangeAspect="1"/>
          </p:cNvPicPr>
          <p:nvPr/>
        </p:nvPicPr>
        <p:blipFill>
          <a:blip r:embed="rId2"/>
          <a:stretch>
            <a:fillRect/>
          </a:stretch>
        </p:blipFill>
        <p:spPr>
          <a:xfrm>
            <a:off x="0" y="1669866"/>
            <a:ext cx="9144000" cy="198200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4</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1800" dirty="0"/>
              <a:t>Portfolio "Companion to Environmental Studies" is now linked to the community zone.  Here it is in the network zone institution.</a:t>
            </a:r>
          </a:p>
        </p:txBody>
      </p:sp>
      <p:sp>
        <p:nvSpPr>
          <p:cNvPr id="6" name="Rectangle 5">
            <a:extLst>
              <a:ext uri="{FF2B5EF4-FFF2-40B4-BE49-F238E27FC236}">
                <a16:creationId xmlns:a16="http://schemas.microsoft.com/office/drawing/2014/main" id="{4289607A-69B6-D32C-4A66-968975B70E76}"/>
              </a:ext>
            </a:extLst>
          </p:cNvPr>
          <p:cNvSpPr/>
          <p:nvPr/>
        </p:nvSpPr>
        <p:spPr>
          <a:xfrm>
            <a:off x="1187624" y="2067694"/>
            <a:ext cx="386027" cy="216024"/>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1156559" y="2812497"/>
            <a:ext cx="265021" cy="19130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00D4AB-BE35-E0F1-5185-67844070889D}"/>
              </a:ext>
            </a:extLst>
          </p:cNvPr>
          <p:cNvSpPr/>
          <p:nvPr/>
        </p:nvSpPr>
        <p:spPr>
          <a:xfrm>
            <a:off x="0" y="1669866"/>
            <a:ext cx="323528" cy="1818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2651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94AB7A-0151-040D-AF8A-F582F908CCA8}"/>
              </a:ext>
            </a:extLst>
          </p:cNvPr>
          <p:cNvPicPr>
            <a:picLocks noChangeAspect="1"/>
          </p:cNvPicPr>
          <p:nvPr/>
        </p:nvPicPr>
        <p:blipFill>
          <a:blip r:embed="rId2"/>
          <a:stretch>
            <a:fillRect/>
          </a:stretch>
        </p:blipFill>
        <p:spPr>
          <a:xfrm>
            <a:off x="0" y="1758950"/>
            <a:ext cx="9144000" cy="16256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4</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1800" dirty="0"/>
              <a:t>There are no group settings.</a:t>
            </a:r>
          </a:p>
        </p:txBody>
      </p:sp>
      <p:sp>
        <p:nvSpPr>
          <p:cNvPr id="6" name="Rectangle 5">
            <a:extLst>
              <a:ext uri="{FF2B5EF4-FFF2-40B4-BE49-F238E27FC236}">
                <a16:creationId xmlns:a16="http://schemas.microsoft.com/office/drawing/2014/main" id="{4289607A-69B6-D32C-4A66-968975B70E76}"/>
              </a:ext>
            </a:extLst>
          </p:cNvPr>
          <p:cNvSpPr/>
          <p:nvPr/>
        </p:nvSpPr>
        <p:spPr>
          <a:xfrm>
            <a:off x="2771800" y="2139702"/>
            <a:ext cx="792088" cy="28803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3851920" y="2767061"/>
            <a:ext cx="1368152" cy="524769"/>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723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474A6A-E35A-88A8-B94F-3F98AE170B31}"/>
              </a:ext>
            </a:extLst>
          </p:cNvPr>
          <p:cNvPicPr>
            <a:picLocks noChangeAspect="1"/>
          </p:cNvPicPr>
          <p:nvPr/>
        </p:nvPicPr>
        <p:blipFill>
          <a:blip r:embed="rId2"/>
          <a:stretch>
            <a:fillRect/>
          </a:stretch>
        </p:blipFill>
        <p:spPr>
          <a:xfrm>
            <a:off x="0" y="1620924"/>
            <a:ext cx="9144000" cy="190165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4</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648071"/>
          </a:xfrm>
        </p:spPr>
        <p:txBody>
          <a:bodyPr>
            <a:noAutofit/>
          </a:bodyPr>
          <a:lstStyle/>
          <a:p>
            <a:r>
              <a:rPr lang="en-US" sz="1800" dirty="0"/>
              <a:t>If we search the network zone institution for this portfolio via an "Electronic Portfolios" search we can see that the "available for" link is greyed out</a:t>
            </a:r>
          </a:p>
        </p:txBody>
      </p:sp>
      <p:sp>
        <p:nvSpPr>
          <p:cNvPr id="6" name="Rectangle 5">
            <a:extLst>
              <a:ext uri="{FF2B5EF4-FFF2-40B4-BE49-F238E27FC236}">
                <a16:creationId xmlns:a16="http://schemas.microsoft.com/office/drawing/2014/main" id="{4289607A-69B6-D32C-4A66-968975B70E76}"/>
              </a:ext>
            </a:extLst>
          </p:cNvPr>
          <p:cNvSpPr/>
          <p:nvPr/>
        </p:nvSpPr>
        <p:spPr>
          <a:xfrm>
            <a:off x="1187624" y="2067694"/>
            <a:ext cx="366864" cy="164488"/>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1691680" y="3037919"/>
            <a:ext cx="500208" cy="216024"/>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552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EF50FE-3281-7779-0209-F8031CC3E635}"/>
              </a:ext>
            </a:extLst>
          </p:cNvPr>
          <p:cNvPicPr>
            <a:picLocks noChangeAspect="1"/>
          </p:cNvPicPr>
          <p:nvPr/>
        </p:nvPicPr>
        <p:blipFill>
          <a:blip r:embed="rId2"/>
          <a:stretch>
            <a:fillRect/>
          </a:stretch>
        </p:blipFill>
        <p:spPr>
          <a:xfrm>
            <a:off x="0" y="2132518"/>
            <a:ext cx="9144000" cy="218412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4</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1800" dirty="0"/>
              <a:t>If we search the network zone tab in one of the member institutions, then we can also see that the "available for" link is greyed out</a:t>
            </a:r>
          </a:p>
        </p:txBody>
      </p:sp>
      <p:sp>
        <p:nvSpPr>
          <p:cNvPr id="6" name="Rectangle 5">
            <a:extLst>
              <a:ext uri="{FF2B5EF4-FFF2-40B4-BE49-F238E27FC236}">
                <a16:creationId xmlns:a16="http://schemas.microsoft.com/office/drawing/2014/main" id="{4289607A-69B6-D32C-4A66-968975B70E76}"/>
              </a:ext>
            </a:extLst>
          </p:cNvPr>
          <p:cNvSpPr/>
          <p:nvPr/>
        </p:nvSpPr>
        <p:spPr>
          <a:xfrm>
            <a:off x="1828872" y="2567269"/>
            <a:ext cx="432048" cy="20192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1907704" y="3555623"/>
            <a:ext cx="567316" cy="201922"/>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904FB3-C5AD-C974-6E8A-3DEB419C8D1A}"/>
              </a:ext>
            </a:extLst>
          </p:cNvPr>
          <p:cNvSpPr/>
          <p:nvPr/>
        </p:nvSpPr>
        <p:spPr>
          <a:xfrm>
            <a:off x="0" y="2130377"/>
            <a:ext cx="391602" cy="218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D5B814E-112A-3625-E2A2-DA545BA894DB}"/>
              </a:ext>
            </a:extLst>
          </p:cNvPr>
          <p:cNvCxnSpPr>
            <a:cxnSpLocks/>
          </p:cNvCxnSpPr>
          <p:nvPr/>
        </p:nvCxnSpPr>
        <p:spPr>
          <a:xfrm flipH="1">
            <a:off x="161764" y="1793472"/>
            <a:ext cx="229838" cy="3573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0399D84-4786-E073-DED5-3E8E221BFA78}"/>
              </a:ext>
            </a:extLst>
          </p:cNvPr>
          <p:cNvCxnSpPr>
            <a:cxnSpLocks/>
          </p:cNvCxnSpPr>
          <p:nvPr/>
        </p:nvCxnSpPr>
        <p:spPr>
          <a:xfrm flipH="1">
            <a:off x="391602" y="1793472"/>
            <a:ext cx="305780"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719DAF2-8969-9AC2-9C8D-F0BCF91DEDDE}"/>
              </a:ext>
            </a:extLst>
          </p:cNvPr>
          <p:cNvSpPr txBox="1"/>
          <p:nvPr/>
        </p:nvSpPr>
        <p:spPr>
          <a:xfrm>
            <a:off x="690392" y="1531862"/>
            <a:ext cx="2729480" cy="523220"/>
          </a:xfrm>
          <a:prstGeom prst="rect">
            <a:avLst/>
          </a:prstGeom>
          <a:solidFill>
            <a:srgbClr val="FFFF00"/>
          </a:solidFill>
          <a:ln>
            <a:solidFill>
              <a:schemeClr val="accent1"/>
            </a:solidFill>
          </a:ln>
        </p:spPr>
        <p:txBody>
          <a:bodyPr wrap="square" rtlCol="0">
            <a:spAutoFit/>
          </a:bodyPr>
          <a:lstStyle/>
          <a:p>
            <a:r>
              <a:rPr lang="en-US" sz="1400" dirty="0"/>
              <a:t>In one of the member institutions (in this case “U. of Knowledge”)</a:t>
            </a:r>
          </a:p>
        </p:txBody>
      </p:sp>
    </p:spTree>
    <p:extLst>
      <p:ext uri="{BB962C8B-B14F-4D97-AF65-F5344CB8AC3E}">
        <p14:creationId xmlns:p14="http://schemas.microsoft.com/office/powerpoint/2010/main" val="3241329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484213-CF7F-CEA0-98D5-17656C69A51C}"/>
              </a:ext>
            </a:extLst>
          </p:cNvPr>
          <p:cNvPicPr>
            <a:picLocks noChangeAspect="1"/>
          </p:cNvPicPr>
          <p:nvPr/>
        </p:nvPicPr>
        <p:blipFill>
          <a:blip r:embed="rId2"/>
          <a:stretch>
            <a:fillRect/>
          </a:stretch>
        </p:blipFill>
        <p:spPr>
          <a:xfrm>
            <a:off x="0" y="2067694"/>
            <a:ext cx="9144000" cy="245326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4</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1008111"/>
          </a:xfrm>
        </p:spPr>
        <p:txBody>
          <a:bodyPr>
            <a:noAutofit/>
          </a:bodyPr>
          <a:lstStyle/>
          <a:p>
            <a:r>
              <a:rPr lang="en-US" sz="1800" dirty="0"/>
              <a:t>If we search the institution tab of any of the institutions using search scope "combined results" then we do find it.</a:t>
            </a:r>
          </a:p>
        </p:txBody>
      </p:sp>
      <p:sp>
        <p:nvSpPr>
          <p:cNvPr id="6" name="Rectangle 5">
            <a:extLst>
              <a:ext uri="{FF2B5EF4-FFF2-40B4-BE49-F238E27FC236}">
                <a16:creationId xmlns:a16="http://schemas.microsoft.com/office/drawing/2014/main" id="{4289607A-69B6-D32C-4A66-968975B70E76}"/>
              </a:ext>
            </a:extLst>
          </p:cNvPr>
          <p:cNvSpPr/>
          <p:nvPr/>
        </p:nvSpPr>
        <p:spPr>
          <a:xfrm>
            <a:off x="1331640" y="2544454"/>
            <a:ext cx="432048" cy="216024"/>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660C23-1767-A13B-A383-FE8D4861A838}"/>
              </a:ext>
            </a:extLst>
          </p:cNvPr>
          <p:cNvSpPr/>
          <p:nvPr/>
        </p:nvSpPr>
        <p:spPr>
          <a:xfrm>
            <a:off x="7740352" y="2715766"/>
            <a:ext cx="1008112" cy="260735"/>
          </a:xfrm>
          <a:prstGeom prst="rect">
            <a:avLst/>
          </a:prstGeom>
          <a:noFill/>
          <a:ln w="28575">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F19ABA-5080-56C0-F1B8-FC6067CFD323}"/>
              </a:ext>
            </a:extLst>
          </p:cNvPr>
          <p:cNvSpPr/>
          <p:nvPr/>
        </p:nvSpPr>
        <p:spPr>
          <a:xfrm>
            <a:off x="0" y="2068961"/>
            <a:ext cx="391602" cy="218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E761962C-9987-2618-D71A-1577718B0247}"/>
              </a:ext>
            </a:extLst>
          </p:cNvPr>
          <p:cNvCxnSpPr>
            <a:cxnSpLocks/>
          </p:cNvCxnSpPr>
          <p:nvPr/>
        </p:nvCxnSpPr>
        <p:spPr>
          <a:xfrm flipH="1">
            <a:off x="161764" y="1732056"/>
            <a:ext cx="229838" cy="3573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292A672-B35A-904D-35AB-5DE961FA19CB}"/>
              </a:ext>
            </a:extLst>
          </p:cNvPr>
          <p:cNvSpPr txBox="1"/>
          <p:nvPr/>
        </p:nvSpPr>
        <p:spPr>
          <a:xfrm>
            <a:off x="690392" y="1470446"/>
            <a:ext cx="2729480" cy="523220"/>
          </a:xfrm>
          <a:prstGeom prst="rect">
            <a:avLst/>
          </a:prstGeom>
          <a:solidFill>
            <a:srgbClr val="FFFF00"/>
          </a:solidFill>
          <a:ln>
            <a:solidFill>
              <a:schemeClr val="accent1"/>
            </a:solidFill>
          </a:ln>
        </p:spPr>
        <p:txBody>
          <a:bodyPr wrap="square" rtlCol="0">
            <a:spAutoFit/>
          </a:bodyPr>
          <a:lstStyle/>
          <a:p>
            <a:r>
              <a:rPr lang="en-US" sz="1400" dirty="0"/>
              <a:t>In one of the member institutions (in this case “U. of Knowledge”)</a:t>
            </a:r>
          </a:p>
        </p:txBody>
      </p:sp>
      <p:cxnSp>
        <p:nvCxnSpPr>
          <p:cNvPr id="12" name="Straight Arrow Connector 11">
            <a:extLst>
              <a:ext uri="{FF2B5EF4-FFF2-40B4-BE49-F238E27FC236}">
                <a16:creationId xmlns:a16="http://schemas.microsoft.com/office/drawing/2014/main" id="{1790E751-DF57-E96D-5E5D-D1EF91F6A972}"/>
              </a:ext>
            </a:extLst>
          </p:cNvPr>
          <p:cNvCxnSpPr>
            <a:cxnSpLocks/>
          </p:cNvCxnSpPr>
          <p:nvPr/>
        </p:nvCxnSpPr>
        <p:spPr>
          <a:xfrm flipH="1">
            <a:off x="391602" y="1738880"/>
            <a:ext cx="305780"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699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4</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2880319"/>
          </a:xfrm>
        </p:spPr>
        <p:txBody>
          <a:bodyPr>
            <a:noAutofit/>
          </a:bodyPr>
          <a:lstStyle/>
          <a:p>
            <a:r>
              <a:rPr lang="en-US" sz="1800" dirty="0"/>
              <a:t>When we do not put in an Inventory Network Group the resources is available for all institutions.</a:t>
            </a:r>
          </a:p>
          <a:p>
            <a:r>
              <a:rPr lang="en-US" sz="1800" dirty="0"/>
              <a:t>You may be asking yourself why, if putting no inventory network group means it is available for all institutions, is it necessary to use an inventory network group which includes all institutions?</a:t>
            </a:r>
            <a:br>
              <a:rPr lang="en-US" sz="1800" dirty="0"/>
            </a:br>
            <a:r>
              <a:rPr lang="en-US" sz="1800" dirty="0"/>
              <a:t>In other words: what is the difference between </a:t>
            </a:r>
          </a:p>
          <a:p>
            <a:pPr lvl="1"/>
            <a:r>
              <a:rPr lang="en-US" sz="1800" dirty="0"/>
              <a:t>example 2 in which we used an inventory network group containing all institutions</a:t>
            </a:r>
          </a:p>
          <a:p>
            <a:pPr lvl="1"/>
            <a:r>
              <a:rPr lang="en-US" sz="1800" dirty="0"/>
              <a:t>example 4 where we used no inventory network group?  </a:t>
            </a:r>
          </a:p>
          <a:p>
            <a:pPr marL="0" indent="0">
              <a:buNone/>
            </a:pPr>
            <a:r>
              <a:rPr lang="en-US" sz="1800" dirty="0"/>
              <a:t>They are both available for all institutions.</a:t>
            </a:r>
          </a:p>
        </p:txBody>
      </p:sp>
    </p:spTree>
    <p:extLst>
      <p:ext uri="{BB962C8B-B14F-4D97-AF65-F5344CB8AC3E}">
        <p14:creationId xmlns:p14="http://schemas.microsoft.com/office/powerpoint/2010/main" val="3799968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Network Zone Consortia Environment</a:t>
            </a:r>
          </a:p>
        </p:txBody>
      </p:sp>
      <p:sp>
        <p:nvSpPr>
          <p:cNvPr id="6" name="Content Placeholder 5">
            <a:extLst>
              <a:ext uri="{FF2B5EF4-FFF2-40B4-BE49-F238E27FC236}">
                <a16:creationId xmlns:a16="http://schemas.microsoft.com/office/drawing/2014/main" id="{1B297CC6-F485-673C-F03B-12CAFE000282}"/>
              </a:ext>
            </a:extLst>
          </p:cNvPr>
          <p:cNvSpPr>
            <a:spLocks noGrp="1"/>
          </p:cNvSpPr>
          <p:nvPr>
            <p:ph idx="1"/>
          </p:nvPr>
        </p:nvSpPr>
        <p:spPr>
          <a:xfrm>
            <a:off x="414044" y="752605"/>
            <a:ext cx="8400772" cy="981304"/>
          </a:xfrm>
        </p:spPr>
        <p:txBody>
          <a:bodyPr>
            <a:noAutofit/>
          </a:bodyPr>
          <a:lstStyle/>
          <a:p>
            <a:r>
              <a:rPr lang="en-US" sz="1800" dirty="0"/>
              <a:t>In the example here we have a network zone and three member institutions:</a:t>
            </a:r>
          </a:p>
        </p:txBody>
      </p:sp>
      <p:graphicFrame>
        <p:nvGraphicFramePr>
          <p:cNvPr id="7" name="Table 6">
            <a:extLst>
              <a:ext uri="{FF2B5EF4-FFF2-40B4-BE49-F238E27FC236}">
                <a16:creationId xmlns:a16="http://schemas.microsoft.com/office/drawing/2014/main" id="{CDD33AEC-975C-F1E9-237B-F6878AF440C5}"/>
              </a:ext>
            </a:extLst>
          </p:cNvPr>
          <p:cNvGraphicFramePr>
            <a:graphicFrameLocks noGrp="1"/>
          </p:cNvGraphicFramePr>
          <p:nvPr>
            <p:extLst>
              <p:ext uri="{D42A27DB-BD31-4B8C-83A1-F6EECF244321}">
                <p14:modId xmlns:p14="http://schemas.microsoft.com/office/powerpoint/2010/main" val="2305053929"/>
              </p:ext>
            </p:extLst>
          </p:nvPr>
        </p:nvGraphicFramePr>
        <p:xfrm>
          <a:off x="318887" y="2030710"/>
          <a:ext cx="8291382" cy="1854200"/>
        </p:xfrm>
        <a:graphic>
          <a:graphicData uri="http://schemas.openxmlformats.org/drawingml/2006/table">
            <a:tbl>
              <a:tblPr firstRow="1" bandRow="1">
                <a:tableStyleId>{5940675A-B579-460E-94D1-54222C63F5DA}</a:tableStyleId>
              </a:tblPr>
              <a:tblGrid>
                <a:gridCol w="2380905">
                  <a:extLst>
                    <a:ext uri="{9D8B030D-6E8A-4147-A177-3AD203B41FA5}">
                      <a16:colId xmlns:a16="http://schemas.microsoft.com/office/drawing/2014/main" val="2339665354"/>
                    </a:ext>
                  </a:extLst>
                </a:gridCol>
                <a:gridCol w="3456384">
                  <a:extLst>
                    <a:ext uri="{9D8B030D-6E8A-4147-A177-3AD203B41FA5}">
                      <a16:colId xmlns:a16="http://schemas.microsoft.com/office/drawing/2014/main" val="2404064173"/>
                    </a:ext>
                  </a:extLst>
                </a:gridCol>
                <a:gridCol w="2454093">
                  <a:extLst>
                    <a:ext uri="{9D8B030D-6E8A-4147-A177-3AD203B41FA5}">
                      <a16:colId xmlns:a16="http://schemas.microsoft.com/office/drawing/2014/main" val="4194016522"/>
                    </a:ext>
                  </a:extLst>
                </a:gridCol>
              </a:tblGrid>
              <a:tr h="370840">
                <a:tc>
                  <a:txBody>
                    <a:bodyPr/>
                    <a:lstStyle/>
                    <a:p>
                      <a:r>
                        <a:rPr lang="en-US" sz="1800" dirty="0"/>
                        <a:t>Member / Network</a:t>
                      </a:r>
                    </a:p>
                  </a:txBody>
                  <a:tcPr>
                    <a:solidFill>
                      <a:schemeClr val="bg2"/>
                    </a:solidFill>
                  </a:tcPr>
                </a:tc>
                <a:tc>
                  <a:txBody>
                    <a:bodyPr/>
                    <a:lstStyle/>
                    <a:p>
                      <a:r>
                        <a:rPr lang="en-US" sz="1800" dirty="0"/>
                        <a:t>Name</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Inst. Code</a:t>
                      </a:r>
                    </a:p>
                  </a:txBody>
                  <a:tcPr>
                    <a:solidFill>
                      <a:schemeClr val="bg2"/>
                    </a:solidFill>
                  </a:tcPr>
                </a:tc>
                <a:extLst>
                  <a:ext uri="{0D108BD9-81ED-4DB2-BD59-A6C34878D82A}">
                    <a16:rowId xmlns:a16="http://schemas.microsoft.com/office/drawing/2014/main" val="2777975750"/>
                  </a:ext>
                </a:extLst>
              </a:tr>
              <a:tr h="370840">
                <a:tc>
                  <a:txBody>
                    <a:bodyPr/>
                    <a:lstStyle/>
                    <a:p>
                      <a:r>
                        <a:rPr lang="en-US" sz="1800" dirty="0"/>
                        <a:t>Network</a:t>
                      </a:r>
                    </a:p>
                  </a:txBody>
                  <a:tcPr/>
                </a:tc>
                <a:tc>
                  <a:txBody>
                    <a:bodyPr/>
                    <a:lstStyle/>
                    <a:p>
                      <a:r>
                        <a:rPr lang="en-US" sz="1800" dirty="0"/>
                        <a:t>Ex Libris University Consortium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EXLDEMO2_INST</a:t>
                      </a:r>
                    </a:p>
                  </a:txBody>
                  <a:tcPr/>
                </a:tc>
                <a:extLst>
                  <a:ext uri="{0D108BD9-81ED-4DB2-BD59-A6C34878D82A}">
                    <a16:rowId xmlns:a16="http://schemas.microsoft.com/office/drawing/2014/main" val="1459969936"/>
                  </a:ext>
                </a:extLst>
              </a:tr>
              <a:tr h="370840">
                <a:tc>
                  <a:txBody>
                    <a:bodyPr/>
                    <a:lstStyle/>
                    <a:p>
                      <a:r>
                        <a:rPr lang="en-US" sz="1800" dirty="0"/>
                        <a:t>Member</a:t>
                      </a:r>
                    </a:p>
                  </a:txBody>
                  <a:tcPr/>
                </a:tc>
                <a:tc>
                  <a:txBody>
                    <a:bodyPr/>
                    <a:lstStyle/>
                    <a:p>
                      <a:r>
                        <a:rPr lang="en-US" sz="1800" dirty="0"/>
                        <a:t>Alma University</a:t>
                      </a:r>
                    </a:p>
                  </a:txBody>
                  <a:tcPr/>
                </a:tc>
                <a:tc>
                  <a:txBody>
                    <a:bodyPr/>
                    <a:lstStyle/>
                    <a:p>
                      <a:r>
                        <a:rPr lang="en-US" sz="1800" dirty="0"/>
                        <a:t>EXLDEV1_INST</a:t>
                      </a:r>
                    </a:p>
                  </a:txBody>
                  <a:tcPr/>
                </a:tc>
                <a:extLst>
                  <a:ext uri="{0D108BD9-81ED-4DB2-BD59-A6C34878D82A}">
                    <a16:rowId xmlns:a16="http://schemas.microsoft.com/office/drawing/2014/main" val="3144659557"/>
                  </a:ext>
                </a:extLst>
              </a:tr>
              <a:tr h="370840">
                <a:tc>
                  <a:txBody>
                    <a:bodyPr/>
                    <a:lstStyle/>
                    <a:p>
                      <a:r>
                        <a:rPr lang="en-US" sz="1800" dirty="0"/>
                        <a:t>Member</a:t>
                      </a:r>
                    </a:p>
                  </a:txBody>
                  <a:tcPr/>
                </a:tc>
                <a:tc>
                  <a:txBody>
                    <a:bodyPr/>
                    <a:lstStyle/>
                    <a:p>
                      <a:r>
                        <a:rPr lang="en-US" sz="1800" dirty="0"/>
                        <a:t>Open</a:t>
                      </a:r>
                      <a:r>
                        <a:rPr lang="en-US" sz="1800" baseline="0" dirty="0"/>
                        <a:t> </a:t>
                      </a:r>
                      <a:r>
                        <a:rPr lang="en-US" sz="1800" dirty="0"/>
                        <a:t>University</a:t>
                      </a:r>
                    </a:p>
                  </a:txBody>
                  <a:tcPr/>
                </a:tc>
                <a:tc>
                  <a:txBody>
                    <a:bodyPr/>
                    <a:lstStyle/>
                    <a:p>
                      <a:r>
                        <a:rPr lang="en-US" sz="1800" dirty="0"/>
                        <a:t>EXLDEMO3_INST</a:t>
                      </a:r>
                    </a:p>
                  </a:txBody>
                  <a:tcPr/>
                </a:tc>
                <a:extLst>
                  <a:ext uri="{0D108BD9-81ED-4DB2-BD59-A6C34878D82A}">
                    <a16:rowId xmlns:a16="http://schemas.microsoft.com/office/drawing/2014/main" val="992201067"/>
                  </a:ext>
                </a:extLst>
              </a:tr>
              <a:tr h="370840">
                <a:tc>
                  <a:txBody>
                    <a:bodyPr/>
                    <a:lstStyle/>
                    <a:p>
                      <a:r>
                        <a:rPr lang="en-US" sz="1800" dirty="0"/>
                        <a:t>Member</a:t>
                      </a:r>
                    </a:p>
                  </a:txBody>
                  <a:tcPr/>
                </a:tc>
                <a:tc>
                  <a:txBody>
                    <a:bodyPr/>
                    <a:lstStyle/>
                    <a:p>
                      <a:r>
                        <a:rPr lang="en-US" sz="1800" dirty="0"/>
                        <a:t>University of Knowledge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EXLDEMO1_INST</a:t>
                      </a:r>
                    </a:p>
                  </a:txBody>
                  <a:tcPr/>
                </a:tc>
                <a:extLst>
                  <a:ext uri="{0D108BD9-81ED-4DB2-BD59-A6C34878D82A}">
                    <a16:rowId xmlns:a16="http://schemas.microsoft.com/office/drawing/2014/main" val="3627160356"/>
                  </a:ext>
                </a:extLst>
              </a:tr>
            </a:tbl>
          </a:graphicData>
        </a:graphic>
      </p:graphicFrame>
    </p:spTree>
    <p:extLst>
      <p:ext uri="{BB962C8B-B14F-4D97-AF65-F5344CB8AC3E}">
        <p14:creationId xmlns:p14="http://schemas.microsoft.com/office/powerpoint/2010/main" val="4145297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solidFill>
            <a:schemeClr val="bg1"/>
          </a:solidFill>
        </p:spPr>
        <p:txBody>
          <a:bodyPr>
            <a:normAutofit/>
          </a:bodyPr>
          <a:lstStyle/>
          <a:p>
            <a:r>
              <a:rPr lang="en-US" dirty="0"/>
              <a:t>Attributing groups to a resource – </a:t>
            </a:r>
            <a:r>
              <a:rPr lang="en-US" dirty="0">
                <a:highlight>
                  <a:srgbClr val="FFFF00"/>
                </a:highlight>
              </a:rPr>
              <a:t>Example 4</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568952" cy="2736303"/>
          </a:xfrm>
        </p:spPr>
        <p:txBody>
          <a:bodyPr>
            <a:noAutofit/>
          </a:bodyPr>
          <a:lstStyle/>
          <a:p>
            <a:pPr marL="514350" indent="-514350">
              <a:buFont typeface="+mj-lt"/>
              <a:buAutoNum type="arabicPeriod"/>
            </a:pPr>
            <a:r>
              <a:rPr lang="en-US" sz="1800" dirty="0"/>
              <a:t>Answer: It may be a matter of consortia policy to always use inventory network groups regardless of whether the resource is available for one, some, or all institutions.</a:t>
            </a:r>
            <a:br>
              <a:rPr lang="en-US" sz="1800" dirty="0"/>
            </a:br>
            <a:endParaRPr lang="en-US" sz="1800" dirty="0"/>
          </a:p>
          <a:p>
            <a:pPr marL="514350" indent="-514350">
              <a:buFont typeface="+mj-lt"/>
              <a:buAutoNum type="arabicPeriod"/>
            </a:pPr>
            <a:r>
              <a:rPr lang="en-US" sz="1800" dirty="0"/>
              <a:t>Answer: There is a difference in the repository search results when using an inventory network group and not using an inventory network group.  We will see more on this later in the section on repository search.</a:t>
            </a:r>
          </a:p>
        </p:txBody>
      </p:sp>
    </p:spTree>
    <p:extLst>
      <p:ext uri="{BB962C8B-B14F-4D97-AF65-F5344CB8AC3E}">
        <p14:creationId xmlns:p14="http://schemas.microsoft.com/office/powerpoint/2010/main" val="2353417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The effects of the inventory network group in Primo</a:t>
            </a:r>
            <a:endParaRPr lang="LID4096" sz="2600" dirty="0"/>
          </a:p>
        </p:txBody>
      </p:sp>
    </p:spTree>
    <p:extLst>
      <p:ext uri="{BB962C8B-B14F-4D97-AF65-F5344CB8AC3E}">
        <p14:creationId xmlns:p14="http://schemas.microsoft.com/office/powerpoint/2010/main" val="947444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2899264"/>
          </a:xfrm>
        </p:spPr>
        <p:txBody>
          <a:bodyPr vert="horz" lIns="91440" tIns="45720" rIns="91440" bIns="45720" rtlCol="0">
            <a:noAutofit/>
          </a:bodyPr>
          <a:lstStyle/>
          <a:p>
            <a:r>
              <a:rPr lang="en-US" sz="1800" dirty="0"/>
              <a:t>We will now look at the four examples in Primo</a:t>
            </a:r>
          </a:p>
          <a:p>
            <a:r>
              <a:rPr lang="en-US" sz="1800" dirty="0"/>
              <a:t>We will see that they do and do not appear in Primo exactly according to the "Available For" Inventory Network Groups which we defined for each resource.</a:t>
            </a:r>
          </a:p>
        </p:txBody>
      </p:sp>
    </p:spTree>
    <p:extLst>
      <p:ext uri="{BB962C8B-B14F-4D97-AF65-F5344CB8AC3E}">
        <p14:creationId xmlns:p14="http://schemas.microsoft.com/office/powerpoint/2010/main" val="155175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1112646"/>
            <a:ext cx="8282085" cy="1171072"/>
          </a:xfrm>
        </p:spPr>
        <p:txBody>
          <a:bodyPr vert="horz" lIns="91440" tIns="45720" rIns="91440" bIns="45720" rtlCol="0">
            <a:noAutofit/>
          </a:bodyPr>
          <a:lstStyle/>
          <a:p>
            <a:r>
              <a:rPr lang="en-US" sz="1800" dirty="0"/>
              <a:t>Electronic collection "British and Irish Women's Letters and Diaries: Second Edition" is available only for Alma University.</a:t>
            </a:r>
          </a:p>
        </p:txBody>
      </p:sp>
      <p:sp>
        <p:nvSpPr>
          <p:cNvPr id="4" name="TextBox 3">
            <a:extLst>
              <a:ext uri="{FF2B5EF4-FFF2-40B4-BE49-F238E27FC236}">
                <a16:creationId xmlns:a16="http://schemas.microsoft.com/office/drawing/2014/main" id="{D1C46D6A-7960-28D2-21F1-E30A307F1E7A}"/>
              </a:ext>
            </a:extLst>
          </p:cNvPr>
          <p:cNvSpPr txBox="1"/>
          <p:nvPr/>
        </p:nvSpPr>
        <p:spPr>
          <a:xfrm>
            <a:off x="7668344" y="649626"/>
            <a:ext cx="1224136" cy="369332"/>
          </a:xfrm>
          <a:prstGeom prst="rect">
            <a:avLst/>
          </a:prstGeom>
          <a:solidFill>
            <a:srgbClr val="FFFF00"/>
          </a:solidFill>
          <a:ln>
            <a:solidFill>
              <a:schemeClr val="accent1"/>
            </a:solidFill>
          </a:ln>
        </p:spPr>
        <p:txBody>
          <a:bodyPr wrap="square" rtlCol="0">
            <a:spAutoFit/>
          </a:bodyPr>
          <a:lstStyle/>
          <a:p>
            <a:r>
              <a:rPr lang="en-US" sz="1800" dirty="0"/>
              <a:t>Example 1</a:t>
            </a:r>
            <a:endParaRPr lang="en-US" dirty="0"/>
          </a:p>
        </p:txBody>
      </p:sp>
    </p:spTree>
    <p:extLst>
      <p:ext uri="{BB962C8B-B14F-4D97-AF65-F5344CB8AC3E}">
        <p14:creationId xmlns:p14="http://schemas.microsoft.com/office/powerpoint/2010/main" val="3170362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71550"/>
            <a:ext cx="8282085" cy="1171072"/>
          </a:xfrm>
        </p:spPr>
        <p:txBody>
          <a:bodyPr vert="horz" lIns="91440" tIns="45720" rIns="91440" bIns="45720" rtlCol="0">
            <a:noAutofit/>
          </a:bodyPr>
          <a:lstStyle/>
          <a:p>
            <a:r>
              <a:rPr lang="en-US" sz="2000" dirty="0"/>
              <a:t>It </a:t>
            </a:r>
            <a:r>
              <a:rPr lang="en-US" sz="2000" b="1" dirty="0"/>
              <a:t>does</a:t>
            </a:r>
            <a:r>
              <a:rPr lang="en-US" sz="2000" dirty="0"/>
              <a:t> appear in Primo for Alma University.</a:t>
            </a:r>
          </a:p>
        </p:txBody>
      </p:sp>
      <p:pic>
        <p:nvPicPr>
          <p:cNvPr id="4" name="Picture 3">
            <a:extLst>
              <a:ext uri="{FF2B5EF4-FFF2-40B4-BE49-F238E27FC236}">
                <a16:creationId xmlns:a16="http://schemas.microsoft.com/office/drawing/2014/main" id="{19916FA3-693A-68B3-6876-832ECC6CFAEB}"/>
              </a:ext>
            </a:extLst>
          </p:cNvPr>
          <p:cNvPicPr>
            <a:picLocks noChangeAspect="1"/>
          </p:cNvPicPr>
          <p:nvPr/>
        </p:nvPicPr>
        <p:blipFill>
          <a:blip r:embed="rId2"/>
          <a:stretch>
            <a:fillRect/>
          </a:stretch>
        </p:blipFill>
        <p:spPr>
          <a:xfrm>
            <a:off x="756918" y="1419622"/>
            <a:ext cx="7596336" cy="3127545"/>
          </a:xfrm>
          <a:prstGeom prst="rect">
            <a:avLst/>
          </a:prstGeom>
          <a:ln>
            <a:solidFill>
              <a:schemeClr val="accent1"/>
            </a:solidFill>
          </a:ln>
        </p:spPr>
      </p:pic>
      <p:sp>
        <p:nvSpPr>
          <p:cNvPr id="5" name="Rectangle 4">
            <a:extLst>
              <a:ext uri="{FF2B5EF4-FFF2-40B4-BE49-F238E27FC236}">
                <a16:creationId xmlns:a16="http://schemas.microsoft.com/office/drawing/2014/main" id="{F44451CC-8DA8-10E5-DFD5-E38A2AE94F03}"/>
              </a:ext>
            </a:extLst>
          </p:cNvPr>
          <p:cNvSpPr/>
          <p:nvPr/>
        </p:nvSpPr>
        <p:spPr>
          <a:xfrm>
            <a:off x="5652120" y="1563638"/>
            <a:ext cx="93610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41843EB-B5F1-89E4-AC9F-C259822607B9}"/>
              </a:ext>
            </a:extLst>
          </p:cNvPr>
          <p:cNvSpPr/>
          <p:nvPr/>
        </p:nvSpPr>
        <p:spPr>
          <a:xfrm>
            <a:off x="1403648" y="3075806"/>
            <a:ext cx="4320480"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5EBE5A0-8852-E1F9-EE63-5B86248FAC49}"/>
              </a:ext>
            </a:extLst>
          </p:cNvPr>
          <p:cNvSpPr txBox="1"/>
          <p:nvPr/>
        </p:nvSpPr>
        <p:spPr>
          <a:xfrm>
            <a:off x="7668344" y="649626"/>
            <a:ext cx="1224136" cy="369332"/>
          </a:xfrm>
          <a:prstGeom prst="rect">
            <a:avLst/>
          </a:prstGeom>
          <a:solidFill>
            <a:srgbClr val="FFFF00"/>
          </a:solidFill>
          <a:ln>
            <a:solidFill>
              <a:schemeClr val="accent1"/>
            </a:solidFill>
          </a:ln>
        </p:spPr>
        <p:txBody>
          <a:bodyPr wrap="square" rtlCol="0">
            <a:spAutoFit/>
          </a:bodyPr>
          <a:lstStyle/>
          <a:p>
            <a:r>
              <a:rPr lang="en-US" sz="1800" dirty="0"/>
              <a:t>Example 1</a:t>
            </a:r>
            <a:endParaRPr lang="en-US" dirty="0"/>
          </a:p>
        </p:txBody>
      </p:sp>
    </p:spTree>
    <p:extLst>
      <p:ext uri="{BB962C8B-B14F-4D97-AF65-F5344CB8AC3E}">
        <p14:creationId xmlns:p14="http://schemas.microsoft.com/office/powerpoint/2010/main" val="1455046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4A0FF4-AAA4-DCA9-A45B-E5F862B3E462}"/>
              </a:ext>
            </a:extLst>
          </p:cNvPr>
          <p:cNvPicPr>
            <a:picLocks noChangeAspect="1"/>
          </p:cNvPicPr>
          <p:nvPr/>
        </p:nvPicPr>
        <p:blipFill>
          <a:blip r:embed="rId2"/>
          <a:stretch>
            <a:fillRect/>
          </a:stretch>
        </p:blipFill>
        <p:spPr>
          <a:xfrm>
            <a:off x="1403648" y="1338142"/>
            <a:ext cx="6156176" cy="3224663"/>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does </a:t>
            </a:r>
            <a:r>
              <a:rPr lang="en-US" sz="2000" b="1" dirty="0"/>
              <a:t>not</a:t>
            </a:r>
            <a:r>
              <a:rPr lang="en-US" sz="2000" dirty="0"/>
              <a:t> appear in Primo for Open University.</a:t>
            </a:r>
          </a:p>
        </p:txBody>
      </p:sp>
      <p:sp>
        <p:nvSpPr>
          <p:cNvPr id="5" name="Rectangle 4">
            <a:extLst>
              <a:ext uri="{FF2B5EF4-FFF2-40B4-BE49-F238E27FC236}">
                <a16:creationId xmlns:a16="http://schemas.microsoft.com/office/drawing/2014/main" id="{F44451CC-8DA8-10E5-DFD5-E38A2AE94F03}"/>
              </a:ext>
            </a:extLst>
          </p:cNvPr>
          <p:cNvSpPr/>
          <p:nvPr/>
        </p:nvSpPr>
        <p:spPr>
          <a:xfrm>
            <a:off x="6084168" y="1428652"/>
            <a:ext cx="93610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812BA94-E903-3B83-F946-003E1B93CEE3}"/>
              </a:ext>
            </a:extLst>
          </p:cNvPr>
          <p:cNvSpPr txBox="1"/>
          <p:nvPr/>
        </p:nvSpPr>
        <p:spPr>
          <a:xfrm>
            <a:off x="7668344" y="627534"/>
            <a:ext cx="1224136" cy="369332"/>
          </a:xfrm>
          <a:prstGeom prst="rect">
            <a:avLst/>
          </a:prstGeom>
          <a:solidFill>
            <a:srgbClr val="FFFF00"/>
          </a:solidFill>
          <a:ln>
            <a:solidFill>
              <a:schemeClr val="accent1"/>
            </a:solidFill>
          </a:ln>
        </p:spPr>
        <p:txBody>
          <a:bodyPr wrap="square" rtlCol="0">
            <a:spAutoFit/>
          </a:bodyPr>
          <a:lstStyle/>
          <a:p>
            <a:r>
              <a:rPr lang="en-US" sz="1800" dirty="0"/>
              <a:t>Example 1</a:t>
            </a:r>
            <a:endParaRPr lang="en-US" dirty="0"/>
          </a:p>
        </p:txBody>
      </p:sp>
    </p:spTree>
    <p:extLst>
      <p:ext uri="{BB962C8B-B14F-4D97-AF65-F5344CB8AC3E}">
        <p14:creationId xmlns:p14="http://schemas.microsoft.com/office/powerpoint/2010/main" val="1545022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310E5E-3B87-3462-0421-02C15A116A45}"/>
              </a:ext>
            </a:extLst>
          </p:cNvPr>
          <p:cNvPicPr>
            <a:picLocks noChangeAspect="1"/>
          </p:cNvPicPr>
          <p:nvPr/>
        </p:nvPicPr>
        <p:blipFill>
          <a:blip r:embed="rId2"/>
          <a:stretch>
            <a:fillRect/>
          </a:stretch>
        </p:blipFill>
        <p:spPr>
          <a:xfrm>
            <a:off x="1260974" y="1313253"/>
            <a:ext cx="6588224" cy="3284815"/>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does </a:t>
            </a:r>
            <a:r>
              <a:rPr lang="en-US" sz="2000" b="1" dirty="0"/>
              <a:t>not</a:t>
            </a:r>
            <a:r>
              <a:rPr lang="en-US" sz="2000" dirty="0"/>
              <a:t> appear in Primo for University of Knowledge.</a:t>
            </a:r>
          </a:p>
        </p:txBody>
      </p:sp>
      <p:sp>
        <p:nvSpPr>
          <p:cNvPr id="5" name="Rectangle 4">
            <a:extLst>
              <a:ext uri="{FF2B5EF4-FFF2-40B4-BE49-F238E27FC236}">
                <a16:creationId xmlns:a16="http://schemas.microsoft.com/office/drawing/2014/main" id="{F44451CC-8DA8-10E5-DFD5-E38A2AE94F03}"/>
              </a:ext>
            </a:extLst>
          </p:cNvPr>
          <p:cNvSpPr/>
          <p:nvPr/>
        </p:nvSpPr>
        <p:spPr>
          <a:xfrm>
            <a:off x="5796136" y="1460781"/>
            <a:ext cx="136815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A360DD1-5A64-8C3B-644D-EDEC56CB4226}"/>
              </a:ext>
            </a:extLst>
          </p:cNvPr>
          <p:cNvSpPr txBox="1"/>
          <p:nvPr/>
        </p:nvSpPr>
        <p:spPr>
          <a:xfrm>
            <a:off x="7668344" y="649626"/>
            <a:ext cx="1224136" cy="369332"/>
          </a:xfrm>
          <a:prstGeom prst="rect">
            <a:avLst/>
          </a:prstGeom>
          <a:solidFill>
            <a:srgbClr val="FFFF00"/>
          </a:solidFill>
          <a:ln>
            <a:solidFill>
              <a:schemeClr val="accent1"/>
            </a:solidFill>
          </a:ln>
        </p:spPr>
        <p:txBody>
          <a:bodyPr wrap="square" rtlCol="0">
            <a:spAutoFit/>
          </a:bodyPr>
          <a:lstStyle/>
          <a:p>
            <a:r>
              <a:rPr lang="en-US" sz="1800" dirty="0"/>
              <a:t>Example 1</a:t>
            </a:r>
            <a:endParaRPr lang="en-US" dirty="0"/>
          </a:p>
        </p:txBody>
      </p:sp>
    </p:spTree>
    <p:extLst>
      <p:ext uri="{BB962C8B-B14F-4D97-AF65-F5344CB8AC3E}">
        <p14:creationId xmlns:p14="http://schemas.microsoft.com/office/powerpoint/2010/main" val="312333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1040638"/>
            <a:ext cx="8282085" cy="1171072"/>
          </a:xfrm>
        </p:spPr>
        <p:txBody>
          <a:bodyPr vert="horz" lIns="91440" tIns="45720" rIns="91440" bIns="45720" rtlCol="0">
            <a:noAutofit/>
          </a:bodyPr>
          <a:lstStyle/>
          <a:p>
            <a:r>
              <a:rPr lang="en-US" sz="1800" dirty="0"/>
              <a:t>Electronic collection "Women and Social Movements: Development and the Global South, 1919-2019 (Video)" is available for Alma University and Open University and University of Knowledge</a:t>
            </a:r>
          </a:p>
        </p:txBody>
      </p:sp>
      <p:sp>
        <p:nvSpPr>
          <p:cNvPr id="2" name="TextBox 1">
            <a:extLst>
              <a:ext uri="{FF2B5EF4-FFF2-40B4-BE49-F238E27FC236}">
                <a16:creationId xmlns:a16="http://schemas.microsoft.com/office/drawing/2014/main" id="{92607F52-59A1-1AC8-B954-1DA8B7720C9E}"/>
              </a:ext>
            </a:extLst>
          </p:cNvPr>
          <p:cNvSpPr txBox="1"/>
          <p:nvPr/>
        </p:nvSpPr>
        <p:spPr>
          <a:xfrm>
            <a:off x="7668344" y="649626"/>
            <a:ext cx="1224136" cy="369332"/>
          </a:xfrm>
          <a:prstGeom prst="rect">
            <a:avLst/>
          </a:prstGeom>
          <a:solidFill>
            <a:srgbClr val="FFFF00"/>
          </a:solidFill>
          <a:ln>
            <a:solidFill>
              <a:schemeClr val="accent1"/>
            </a:solidFill>
          </a:ln>
        </p:spPr>
        <p:txBody>
          <a:bodyPr wrap="square" rtlCol="0">
            <a:spAutoFit/>
          </a:bodyPr>
          <a:lstStyle/>
          <a:p>
            <a:r>
              <a:rPr lang="en-US" sz="1800" dirty="0"/>
              <a:t>Example 2</a:t>
            </a:r>
            <a:endParaRPr lang="en-US" dirty="0"/>
          </a:p>
        </p:txBody>
      </p:sp>
    </p:spTree>
    <p:extLst>
      <p:ext uri="{BB962C8B-B14F-4D97-AF65-F5344CB8AC3E}">
        <p14:creationId xmlns:p14="http://schemas.microsoft.com/office/powerpoint/2010/main" val="702130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a:t>
            </a:r>
            <a:r>
              <a:rPr lang="en-US" sz="2000" b="1" dirty="0"/>
              <a:t>does</a:t>
            </a:r>
            <a:r>
              <a:rPr lang="en-US" sz="2000" dirty="0"/>
              <a:t> appear in Primo for Alma University.</a:t>
            </a:r>
          </a:p>
        </p:txBody>
      </p:sp>
      <p:pic>
        <p:nvPicPr>
          <p:cNvPr id="4" name="Picture 3">
            <a:extLst>
              <a:ext uri="{FF2B5EF4-FFF2-40B4-BE49-F238E27FC236}">
                <a16:creationId xmlns:a16="http://schemas.microsoft.com/office/drawing/2014/main" id="{5C769F22-B24F-E630-AB5D-2436C4C92613}"/>
              </a:ext>
            </a:extLst>
          </p:cNvPr>
          <p:cNvPicPr>
            <a:picLocks noChangeAspect="1"/>
          </p:cNvPicPr>
          <p:nvPr/>
        </p:nvPicPr>
        <p:blipFill>
          <a:blip r:embed="rId2"/>
          <a:stretch>
            <a:fillRect/>
          </a:stretch>
        </p:blipFill>
        <p:spPr>
          <a:xfrm>
            <a:off x="827583" y="1338142"/>
            <a:ext cx="7686009" cy="3052752"/>
          </a:xfrm>
          <a:prstGeom prst="rect">
            <a:avLst/>
          </a:prstGeom>
          <a:ln>
            <a:solidFill>
              <a:schemeClr val="accent1"/>
            </a:solidFill>
          </a:ln>
        </p:spPr>
      </p:pic>
      <p:sp>
        <p:nvSpPr>
          <p:cNvPr id="5" name="Rectangle 4">
            <a:extLst>
              <a:ext uri="{FF2B5EF4-FFF2-40B4-BE49-F238E27FC236}">
                <a16:creationId xmlns:a16="http://schemas.microsoft.com/office/drawing/2014/main" id="{40A7A10C-A4CD-E304-E313-48528AEDFE42}"/>
              </a:ext>
            </a:extLst>
          </p:cNvPr>
          <p:cNvSpPr/>
          <p:nvPr/>
        </p:nvSpPr>
        <p:spPr>
          <a:xfrm>
            <a:off x="6804248" y="1563638"/>
            <a:ext cx="100811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EBB87C4-46DA-E16E-2E14-345ED23AD3A8}"/>
              </a:ext>
            </a:extLst>
          </p:cNvPr>
          <p:cNvSpPr/>
          <p:nvPr/>
        </p:nvSpPr>
        <p:spPr>
          <a:xfrm>
            <a:off x="1187624" y="3310774"/>
            <a:ext cx="5544616"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CA13652-1A6E-C2A4-363C-F940820523C7}"/>
              </a:ext>
            </a:extLst>
          </p:cNvPr>
          <p:cNvSpPr txBox="1"/>
          <p:nvPr/>
        </p:nvSpPr>
        <p:spPr>
          <a:xfrm>
            <a:off x="7668344" y="649626"/>
            <a:ext cx="1224136" cy="369332"/>
          </a:xfrm>
          <a:prstGeom prst="rect">
            <a:avLst/>
          </a:prstGeom>
          <a:solidFill>
            <a:srgbClr val="FFFF00"/>
          </a:solidFill>
          <a:ln>
            <a:solidFill>
              <a:schemeClr val="accent1"/>
            </a:solidFill>
          </a:ln>
        </p:spPr>
        <p:txBody>
          <a:bodyPr wrap="square" rtlCol="0">
            <a:spAutoFit/>
          </a:bodyPr>
          <a:lstStyle/>
          <a:p>
            <a:r>
              <a:rPr lang="en-US" sz="1800" dirty="0"/>
              <a:t>Example 2</a:t>
            </a:r>
            <a:endParaRPr lang="en-US" dirty="0"/>
          </a:p>
        </p:txBody>
      </p:sp>
    </p:spTree>
    <p:extLst>
      <p:ext uri="{BB962C8B-B14F-4D97-AF65-F5344CB8AC3E}">
        <p14:creationId xmlns:p14="http://schemas.microsoft.com/office/powerpoint/2010/main" val="652724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a:t>
            </a:r>
            <a:r>
              <a:rPr lang="en-US" sz="2000" b="1" dirty="0"/>
              <a:t>does</a:t>
            </a:r>
            <a:r>
              <a:rPr lang="en-US" sz="2000" dirty="0"/>
              <a:t> appear in Primo for Open University.</a:t>
            </a:r>
          </a:p>
        </p:txBody>
      </p:sp>
      <p:pic>
        <p:nvPicPr>
          <p:cNvPr id="7" name="Picture 6">
            <a:extLst>
              <a:ext uri="{FF2B5EF4-FFF2-40B4-BE49-F238E27FC236}">
                <a16:creationId xmlns:a16="http://schemas.microsoft.com/office/drawing/2014/main" id="{807F6F3B-0652-553A-9CB0-069AB93EAA20}"/>
              </a:ext>
            </a:extLst>
          </p:cNvPr>
          <p:cNvPicPr>
            <a:picLocks noChangeAspect="1"/>
          </p:cNvPicPr>
          <p:nvPr/>
        </p:nvPicPr>
        <p:blipFill>
          <a:blip r:embed="rId2"/>
          <a:stretch>
            <a:fillRect/>
          </a:stretch>
        </p:blipFill>
        <p:spPr>
          <a:xfrm>
            <a:off x="864930" y="1373977"/>
            <a:ext cx="7380312" cy="2714597"/>
          </a:xfrm>
          <a:prstGeom prst="rect">
            <a:avLst/>
          </a:prstGeom>
          <a:ln>
            <a:solidFill>
              <a:schemeClr val="accent1"/>
            </a:solidFill>
          </a:ln>
        </p:spPr>
      </p:pic>
      <p:sp>
        <p:nvSpPr>
          <p:cNvPr id="8" name="Rectangle 7">
            <a:extLst>
              <a:ext uri="{FF2B5EF4-FFF2-40B4-BE49-F238E27FC236}">
                <a16:creationId xmlns:a16="http://schemas.microsoft.com/office/drawing/2014/main" id="{B0C051AA-2A91-8EAD-6FCE-E15E1549CD36}"/>
              </a:ext>
            </a:extLst>
          </p:cNvPr>
          <p:cNvSpPr/>
          <p:nvPr/>
        </p:nvSpPr>
        <p:spPr>
          <a:xfrm>
            <a:off x="6444208" y="1635646"/>
            <a:ext cx="1080120" cy="3941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FD270D-E9E6-7740-BA91-39CF339408DB}"/>
              </a:ext>
            </a:extLst>
          </p:cNvPr>
          <p:cNvSpPr/>
          <p:nvPr/>
        </p:nvSpPr>
        <p:spPr>
          <a:xfrm>
            <a:off x="898758" y="3008454"/>
            <a:ext cx="5617458"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D91BC86-C3A3-B410-0731-DAD39F6128CB}"/>
              </a:ext>
            </a:extLst>
          </p:cNvPr>
          <p:cNvSpPr txBox="1"/>
          <p:nvPr/>
        </p:nvSpPr>
        <p:spPr>
          <a:xfrm>
            <a:off x="7668344" y="649626"/>
            <a:ext cx="1224136" cy="369332"/>
          </a:xfrm>
          <a:prstGeom prst="rect">
            <a:avLst/>
          </a:prstGeom>
          <a:solidFill>
            <a:srgbClr val="FFFF00"/>
          </a:solidFill>
          <a:ln>
            <a:solidFill>
              <a:schemeClr val="accent1"/>
            </a:solidFill>
          </a:ln>
        </p:spPr>
        <p:txBody>
          <a:bodyPr wrap="square" rtlCol="0">
            <a:spAutoFit/>
          </a:bodyPr>
          <a:lstStyle/>
          <a:p>
            <a:r>
              <a:rPr lang="en-US" sz="1800" dirty="0"/>
              <a:t>Example 2</a:t>
            </a:r>
            <a:endParaRPr lang="en-US" dirty="0"/>
          </a:p>
        </p:txBody>
      </p:sp>
    </p:spTree>
    <p:extLst>
      <p:ext uri="{BB962C8B-B14F-4D97-AF65-F5344CB8AC3E}">
        <p14:creationId xmlns:p14="http://schemas.microsoft.com/office/powerpoint/2010/main" val="101984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Network Zone Consortia Environment</a:t>
            </a:r>
          </a:p>
        </p:txBody>
      </p:sp>
      <p:sp>
        <p:nvSpPr>
          <p:cNvPr id="5" name="TextBox 4">
            <a:extLst>
              <a:ext uri="{FF2B5EF4-FFF2-40B4-BE49-F238E27FC236}">
                <a16:creationId xmlns:a16="http://schemas.microsoft.com/office/drawing/2014/main" id="{F929142F-002A-2521-01AB-F53830A85EB1}"/>
              </a:ext>
            </a:extLst>
          </p:cNvPr>
          <p:cNvSpPr txBox="1"/>
          <p:nvPr/>
        </p:nvSpPr>
        <p:spPr>
          <a:xfrm>
            <a:off x="2051720" y="724457"/>
            <a:ext cx="5040560" cy="646331"/>
          </a:xfrm>
          <a:prstGeom prst="rect">
            <a:avLst/>
          </a:prstGeom>
          <a:noFill/>
          <a:ln>
            <a:solidFill>
              <a:schemeClr val="tx1"/>
            </a:solidFill>
          </a:ln>
        </p:spPr>
        <p:txBody>
          <a:bodyPr wrap="square" rtlCol="0">
            <a:spAutoFit/>
          </a:bodyPr>
          <a:lstStyle/>
          <a:p>
            <a:pPr algn="ctr"/>
            <a:r>
              <a:rPr lang="en-US" dirty="0"/>
              <a:t>Network Zone</a:t>
            </a:r>
          </a:p>
          <a:p>
            <a:pPr algn="ctr"/>
            <a:r>
              <a:rPr lang="en-US" sz="1800" dirty="0"/>
              <a:t>Ex Libris University Consortium</a:t>
            </a:r>
            <a:endParaRPr lang="en-US" dirty="0"/>
          </a:p>
        </p:txBody>
      </p:sp>
      <p:pic>
        <p:nvPicPr>
          <p:cNvPr id="8" name="Picture 2">
            <a:extLst>
              <a:ext uri="{FF2B5EF4-FFF2-40B4-BE49-F238E27FC236}">
                <a16:creationId xmlns:a16="http://schemas.microsoft.com/office/drawing/2014/main" id="{A56D1F07-B0DB-09B9-4A35-333E97649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852" y="1407815"/>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2555A70E-B8DA-187F-9933-23B62BACA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972" y="2996954"/>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B0750713-4CEA-49C0-19B0-F112A0CA8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526" y="2996954"/>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EC1B61A8-8680-EE7D-61DC-2FD263058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996952"/>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7C1D9289-CD58-5E5F-C790-4F0EA06EACEB}"/>
              </a:ext>
            </a:extLst>
          </p:cNvPr>
          <p:cNvSpPr txBox="1"/>
          <p:nvPr/>
        </p:nvSpPr>
        <p:spPr>
          <a:xfrm>
            <a:off x="323528" y="3625862"/>
            <a:ext cx="1872022"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Alma University</a:t>
            </a:r>
          </a:p>
        </p:txBody>
      </p:sp>
      <p:sp>
        <p:nvSpPr>
          <p:cNvPr id="14" name="TextBox 13">
            <a:extLst>
              <a:ext uri="{FF2B5EF4-FFF2-40B4-BE49-F238E27FC236}">
                <a16:creationId xmlns:a16="http://schemas.microsoft.com/office/drawing/2014/main" id="{F329F07D-BC1F-AC2E-9CA5-CA205DACA83A}"/>
              </a:ext>
            </a:extLst>
          </p:cNvPr>
          <p:cNvSpPr txBox="1"/>
          <p:nvPr/>
        </p:nvSpPr>
        <p:spPr>
          <a:xfrm>
            <a:off x="3649284" y="3625862"/>
            <a:ext cx="1872022"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Open University</a:t>
            </a:r>
          </a:p>
        </p:txBody>
      </p:sp>
      <p:cxnSp>
        <p:nvCxnSpPr>
          <p:cNvPr id="16" name="Straight Connector 15">
            <a:extLst>
              <a:ext uri="{FF2B5EF4-FFF2-40B4-BE49-F238E27FC236}">
                <a16:creationId xmlns:a16="http://schemas.microsoft.com/office/drawing/2014/main" id="{310B1EAE-9554-9149-B2E6-358095E8ECE3}"/>
              </a:ext>
            </a:extLst>
          </p:cNvPr>
          <p:cNvCxnSpPr>
            <a:stCxn id="8" idx="2"/>
          </p:cNvCxnSpPr>
          <p:nvPr/>
        </p:nvCxnSpPr>
        <p:spPr bwMode="auto">
          <a:xfrm flipH="1">
            <a:off x="1295822" y="1988840"/>
            <a:ext cx="3277880" cy="864096"/>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8" name="Straight Connector 17">
            <a:extLst>
              <a:ext uri="{FF2B5EF4-FFF2-40B4-BE49-F238E27FC236}">
                <a16:creationId xmlns:a16="http://schemas.microsoft.com/office/drawing/2014/main" id="{B8E842D6-2607-FD3E-E408-95604443436E}"/>
              </a:ext>
            </a:extLst>
          </p:cNvPr>
          <p:cNvCxnSpPr>
            <a:cxnSpLocks/>
          </p:cNvCxnSpPr>
          <p:nvPr/>
        </p:nvCxnSpPr>
        <p:spPr bwMode="auto">
          <a:xfrm>
            <a:off x="4573702" y="2017011"/>
            <a:ext cx="0" cy="83592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9" name="Straight Connector 18">
            <a:extLst>
              <a:ext uri="{FF2B5EF4-FFF2-40B4-BE49-F238E27FC236}">
                <a16:creationId xmlns:a16="http://schemas.microsoft.com/office/drawing/2014/main" id="{67C0DB5C-4EDD-26CF-5C0C-0B9472E06197}"/>
              </a:ext>
            </a:extLst>
          </p:cNvPr>
          <p:cNvCxnSpPr/>
          <p:nvPr/>
        </p:nvCxnSpPr>
        <p:spPr bwMode="auto">
          <a:xfrm>
            <a:off x="4572000" y="2017011"/>
            <a:ext cx="3291524" cy="83592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sp>
        <p:nvSpPr>
          <p:cNvPr id="21" name="TextBox 20">
            <a:extLst>
              <a:ext uri="{FF2B5EF4-FFF2-40B4-BE49-F238E27FC236}">
                <a16:creationId xmlns:a16="http://schemas.microsoft.com/office/drawing/2014/main" id="{EE17EB78-FC2D-BF8B-C984-398E04E30BD4}"/>
              </a:ext>
            </a:extLst>
          </p:cNvPr>
          <p:cNvSpPr txBox="1"/>
          <p:nvPr/>
        </p:nvSpPr>
        <p:spPr>
          <a:xfrm>
            <a:off x="6842854" y="3625862"/>
            <a:ext cx="2016038"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University of Knowledge</a:t>
            </a:r>
          </a:p>
        </p:txBody>
      </p:sp>
    </p:spTree>
    <p:extLst>
      <p:ext uri="{BB962C8B-B14F-4D97-AF65-F5344CB8AC3E}">
        <p14:creationId xmlns:p14="http://schemas.microsoft.com/office/powerpoint/2010/main" val="534468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973E84-B006-32C3-7FFE-5266E84DDF0D}"/>
              </a:ext>
            </a:extLst>
          </p:cNvPr>
          <p:cNvPicPr>
            <a:picLocks noChangeAspect="1"/>
          </p:cNvPicPr>
          <p:nvPr/>
        </p:nvPicPr>
        <p:blipFill>
          <a:blip r:embed="rId2"/>
          <a:stretch>
            <a:fillRect/>
          </a:stretch>
        </p:blipFill>
        <p:spPr>
          <a:xfrm>
            <a:off x="899592" y="1491630"/>
            <a:ext cx="7524328" cy="268108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a:t>
            </a:r>
            <a:r>
              <a:rPr lang="en-US" sz="2000" b="1" dirty="0"/>
              <a:t>does</a:t>
            </a:r>
            <a:r>
              <a:rPr lang="en-US" sz="2000" dirty="0"/>
              <a:t> appear in Primo for University of Knowledge.</a:t>
            </a:r>
          </a:p>
        </p:txBody>
      </p:sp>
      <p:sp>
        <p:nvSpPr>
          <p:cNvPr id="8" name="Rectangle 7">
            <a:extLst>
              <a:ext uri="{FF2B5EF4-FFF2-40B4-BE49-F238E27FC236}">
                <a16:creationId xmlns:a16="http://schemas.microsoft.com/office/drawing/2014/main" id="{B0C051AA-2A91-8EAD-6FCE-E15E1549CD36}"/>
              </a:ext>
            </a:extLst>
          </p:cNvPr>
          <p:cNvSpPr/>
          <p:nvPr/>
        </p:nvSpPr>
        <p:spPr>
          <a:xfrm>
            <a:off x="6228184" y="1659918"/>
            <a:ext cx="1512168" cy="3698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D0CC6ED-7A67-EA2F-3BB5-F36501CF7FDE}"/>
              </a:ext>
            </a:extLst>
          </p:cNvPr>
          <p:cNvSpPr/>
          <p:nvPr/>
        </p:nvSpPr>
        <p:spPr>
          <a:xfrm>
            <a:off x="1043608" y="3112766"/>
            <a:ext cx="5616624"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9473832-70E7-BC89-3AF4-A78C6EC286C0}"/>
              </a:ext>
            </a:extLst>
          </p:cNvPr>
          <p:cNvSpPr txBox="1"/>
          <p:nvPr/>
        </p:nvSpPr>
        <p:spPr>
          <a:xfrm>
            <a:off x="7668344" y="649626"/>
            <a:ext cx="1224136" cy="369332"/>
          </a:xfrm>
          <a:prstGeom prst="rect">
            <a:avLst/>
          </a:prstGeom>
          <a:solidFill>
            <a:srgbClr val="FFFF00"/>
          </a:solidFill>
          <a:ln>
            <a:solidFill>
              <a:schemeClr val="accent1"/>
            </a:solidFill>
          </a:ln>
        </p:spPr>
        <p:txBody>
          <a:bodyPr wrap="square" rtlCol="0">
            <a:spAutoFit/>
          </a:bodyPr>
          <a:lstStyle/>
          <a:p>
            <a:r>
              <a:rPr lang="en-US" sz="1800" dirty="0"/>
              <a:t>Example 2</a:t>
            </a:r>
            <a:endParaRPr lang="en-US" dirty="0"/>
          </a:p>
        </p:txBody>
      </p:sp>
    </p:spTree>
    <p:extLst>
      <p:ext uri="{BB962C8B-B14F-4D97-AF65-F5344CB8AC3E}">
        <p14:creationId xmlns:p14="http://schemas.microsoft.com/office/powerpoint/2010/main" val="2491828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968630"/>
            <a:ext cx="8282085" cy="1171072"/>
          </a:xfrm>
        </p:spPr>
        <p:txBody>
          <a:bodyPr vert="horz" lIns="91440" tIns="45720" rIns="91440" bIns="45720" rtlCol="0">
            <a:noAutofit/>
          </a:bodyPr>
          <a:lstStyle/>
          <a:p>
            <a:r>
              <a:rPr lang="en-US" sz="2000" dirty="0"/>
              <a:t>Electronic portfolio "Feminist Phenomenology" is available for Alma University and Open University</a:t>
            </a:r>
          </a:p>
        </p:txBody>
      </p:sp>
      <p:sp>
        <p:nvSpPr>
          <p:cNvPr id="2" name="TextBox 1">
            <a:extLst>
              <a:ext uri="{FF2B5EF4-FFF2-40B4-BE49-F238E27FC236}">
                <a16:creationId xmlns:a16="http://schemas.microsoft.com/office/drawing/2014/main" id="{B1EE8647-C54D-6A67-DED7-463F7897C4CD}"/>
              </a:ext>
            </a:extLst>
          </p:cNvPr>
          <p:cNvSpPr txBox="1"/>
          <p:nvPr/>
        </p:nvSpPr>
        <p:spPr>
          <a:xfrm>
            <a:off x="7668344" y="649626"/>
            <a:ext cx="1224136" cy="369332"/>
          </a:xfrm>
          <a:prstGeom prst="rect">
            <a:avLst/>
          </a:prstGeom>
          <a:solidFill>
            <a:srgbClr val="FFFF00"/>
          </a:solidFill>
          <a:ln>
            <a:solidFill>
              <a:schemeClr val="accent1"/>
            </a:solidFill>
          </a:ln>
        </p:spPr>
        <p:txBody>
          <a:bodyPr wrap="square" rtlCol="0">
            <a:spAutoFit/>
          </a:bodyPr>
          <a:lstStyle/>
          <a:p>
            <a:r>
              <a:rPr lang="en-US" sz="1800" dirty="0"/>
              <a:t>Example 3</a:t>
            </a:r>
            <a:endParaRPr lang="en-US" dirty="0"/>
          </a:p>
        </p:txBody>
      </p:sp>
    </p:spTree>
    <p:extLst>
      <p:ext uri="{BB962C8B-B14F-4D97-AF65-F5344CB8AC3E}">
        <p14:creationId xmlns:p14="http://schemas.microsoft.com/office/powerpoint/2010/main" val="38987966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5A0159-D934-B535-4B24-F52BE51260BF}"/>
              </a:ext>
            </a:extLst>
          </p:cNvPr>
          <p:cNvPicPr>
            <a:picLocks noChangeAspect="1"/>
          </p:cNvPicPr>
          <p:nvPr/>
        </p:nvPicPr>
        <p:blipFill>
          <a:blip r:embed="rId2"/>
          <a:stretch>
            <a:fillRect/>
          </a:stretch>
        </p:blipFill>
        <p:spPr>
          <a:xfrm>
            <a:off x="1581668" y="1203598"/>
            <a:ext cx="5946835" cy="362528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a:t>
            </a:r>
            <a:r>
              <a:rPr lang="en-US" sz="2000" b="1" dirty="0"/>
              <a:t>does</a:t>
            </a:r>
            <a:r>
              <a:rPr lang="en-US" sz="2000" dirty="0"/>
              <a:t> appear in Primo for Alma University.</a:t>
            </a:r>
          </a:p>
        </p:txBody>
      </p:sp>
      <p:sp>
        <p:nvSpPr>
          <p:cNvPr id="5" name="Rectangle 4">
            <a:extLst>
              <a:ext uri="{FF2B5EF4-FFF2-40B4-BE49-F238E27FC236}">
                <a16:creationId xmlns:a16="http://schemas.microsoft.com/office/drawing/2014/main" id="{40A7A10C-A4CD-E304-E313-48528AEDFE42}"/>
              </a:ext>
            </a:extLst>
          </p:cNvPr>
          <p:cNvSpPr/>
          <p:nvPr/>
        </p:nvSpPr>
        <p:spPr>
          <a:xfrm>
            <a:off x="6012160" y="1338142"/>
            <a:ext cx="100811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804B8C5-219C-33B2-FAE2-BB70A4BCA2DC}"/>
              </a:ext>
            </a:extLst>
          </p:cNvPr>
          <p:cNvSpPr/>
          <p:nvPr/>
        </p:nvSpPr>
        <p:spPr>
          <a:xfrm>
            <a:off x="1691680" y="3723878"/>
            <a:ext cx="2808312"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2800F65-0AF2-57E5-37B9-CEE94FE953CA}"/>
              </a:ext>
            </a:extLst>
          </p:cNvPr>
          <p:cNvSpPr txBox="1"/>
          <p:nvPr/>
        </p:nvSpPr>
        <p:spPr>
          <a:xfrm>
            <a:off x="7668344" y="649626"/>
            <a:ext cx="1224136" cy="369332"/>
          </a:xfrm>
          <a:prstGeom prst="rect">
            <a:avLst/>
          </a:prstGeom>
          <a:solidFill>
            <a:srgbClr val="FFFF00"/>
          </a:solidFill>
          <a:ln>
            <a:solidFill>
              <a:schemeClr val="accent1"/>
            </a:solidFill>
          </a:ln>
        </p:spPr>
        <p:txBody>
          <a:bodyPr wrap="square" rtlCol="0">
            <a:spAutoFit/>
          </a:bodyPr>
          <a:lstStyle/>
          <a:p>
            <a:r>
              <a:rPr lang="en-US" sz="1800" dirty="0"/>
              <a:t>Example 3</a:t>
            </a:r>
            <a:endParaRPr lang="en-US" dirty="0"/>
          </a:p>
        </p:txBody>
      </p:sp>
    </p:spTree>
    <p:extLst>
      <p:ext uri="{BB962C8B-B14F-4D97-AF65-F5344CB8AC3E}">
        <p14:creationId xmlns:p14="http://schemas.microsoft.com/office/powerpoint/2010/main" val="311513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30EDB9-BFDF-8E38-78C9-EA689ABA6B08}"/>
              </a:ext>
            </a:extLst>
          </p:cNvPr>
          <p:cNvPicPr>
            <a:picLocks noChangeAspect="1"/>
          </p:cNvPicPr>
          <p:nvPr/>
        </p:nvPicPr>
        <p:blipFill>
          <a:blip r:embed="rId2"/>
          <a:stretch>
            <a:fillRect/>
          </a:stretch>
        </p:blipFill>
        <p:spPr>
          <a:xfrm>
            <a:off x="1025860" y="1491630"/>
            <a:ext cx="7164288" cy="277019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a:t>
            </a:r>
            <a:r>
              <a:rPr lang="en-US" sz="2000" b="1" dirty="0"/>
              <a:t>does</a:t>
            </a:r>
            <a:r>
              <a:rPr lang="en-US" sz="2000" dirty="0"/>
              <a:t> appear in Primo for Open University.</a:t>
            </a:r>
          </a:p>
        </p:txBody>
      </p:sp>
      <p:sp>
        <p:nvSpPr>
          <p:cNvPr id="8" name="Rectangle 7">
            <a:extLst>
              <a:ext uri="{FF2B5EF4-FFF2-40B4-BE49-F238E27FC236}">
                <a16:creationId xmlns:a16="http://schemas.microsoft.com/office/drawing/2014/main" id="{B0C051AA-2A91-8EAD-6FCE-E15E1549CD36}"/>
              </a:ext>
            </a:extLst>
          </p:cNvPr>
          <p:cNvSpPr/>
          <p:nvPr/>
        </p:nvSpPr>
        <p:spPr>
          <a:xfrm>
            <a:off x="6444208" y="1704802"/>
            <a:ext cx="1080120" cy="3941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82E816B-38E6-0CA4-D3E4-6BDAFF3F3B37}"/>
              </a:ext>
            </a:extLst>
          </p:cNvPr>
          <p:cNvSpPr/>
          <p:nvPr/>
        </p:nvSpPr>
        <p:spPr>
          <a:xfrm>
            <a:off x="1187624" y="3003798"/>
            <a:ext cx="3312368"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8E617DF-FF75-6DA2-9280-6260FC37A397}"/>
              </a:ext>
            </a:extLst>
          </p:cNvPr>
          <p:cNvSpPr txBox="1"/>
          <p:nvPr/>
        </p:nvSpPr>
        <p:spPr>
          <a:xfrm>
            <a:off x="7668344" y="649626"/>
            <a:ext cx="1224136" cy="369332"/>
          </a:xfrm>
          <a:prstGeom prst="rect">
            <a:avLst/>
          </a:prstGeom>
          <a:solidFill>
            <a:srgbClr val="FFFF00"/>
          </a:solidFill>
          <a:ln>
            <a:solidFill>
              <a:schemeClr val="accent1"/>
            </a:solidFill>
          </a:ln>
        </p:spPr>
        <p:txBody>
          <a:bodyPr wrap="square" rtlCol="0">
            <a:spAutoFit/>
          </a:bodyPr>
          <a:lstStyle/>
          <a:p>
            <a:r>
              <a:rPr lang="en-US" sz="1800" dirty="0"/>
              <a:t>Example 3</a:t>
            </a:r>
            <a:endParaRPr lang="en-US" dirty="0"/>
          </a:p>
        </p:txBody>
      </p:sp>
    </p:spTree>
    <p:extLst>
      <p:ext uri="{BB962C8B-B14F-4D97-AF65-F5344CB8AC3E}">
        <p14:creationId xmlns:p14="http://schemas.microsoft.com/office/powerpoint/2010/main" val="9487003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9B71D2-2E3C-E6CB-BD72-93FA29AD299E}"/>
              </a:ext>
            </a:extLst>
          </p:cNvPr>
          <p:cNvPicPr>
            <a:picLocks noChangeAspect="1"/>
          </p:cNvPicPr>
          <p:nvPr/>
        </p:nvPicPr>
        <p:blipFill>
          <a:blip r:embed="rId2"/>
          <a:stretch>
            <a:fillRect/>
          </a:stretch>
        </p:blipFill>
        <p:spPr>
          <a:xfrm>
            <a:off x="881844" y="1491630"/>
            <a:ext cx="7452320" cy="280873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2000" dirty="0"/>
              <a:t>It does </a:t>
            </a:r>
            <a:r>
              <a:rPr lang="en-US" sz="2000" b="1" dirty="0"/>
              <a:t>not</a:t>
            </a:r>
            <a:r>
              <a:rPr lang="en-US" sz="2000" dirty="0"/>
              <a:t> appear in Primo for University of Knowledge.</a:t>
            </a:r>
          </a:p>
        </p:txBody>
      </p:sp>
      <p:sp>
        <p:nvSpPr>
          <p:cNvPr id="8" name="Rectangle 7">
            <a:extLst>
              <a:ext uri="{FF2B5EF4-FFF2-40B4-BE49-F238E27FC236}">
                <a16:creationId xmlns:a16="http://schemas.microsoft.com/office/drawing/2014/main" id="{B0C051AA-2A91-8EAD-6FCE-E15E1549CD36}"/>
              </a:ext>
            </a:extLst>
          </p:cNvPr>
          <p:cNvSpPr/>
          <p:nvPr/>
        </p:nvSpPr>
        <p:spPr>
          <a:xfrm>
            <a:off x="6246895" y="1738734"/>
            <a:ext cx="1512168" cy="3698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CE4B0CA-71FF-F3ED-23EB-10613E627453}"/>
              </a:ext>
            </a:extLst>
          </p:cNvPr>
          <p:cNvSpPr txBox="1"/>
          <p:nvPr/>
        </p:nvSpPr>
        <p:spPr>
          <a:xfrm>
            <a:off x="5220072" y="3651870"/>
            <a:ext cx="2016224" cy="523220"/>
          </a:xfrm>
          <a:prstGeom prst="rect">
            <a:avLst/>
          </a:prstGeom>
          <a:solidFill>
            <a:srgbClr val="FFFF00"/>
          </a:solidFill>
          <a:ln>
            <a:solidFill>
              <a:schemeClr val="accent1"/>
            </a:solidFill>
          </a:ln>
        </p:spPr>
        <p:txBody>
          <a:bodyPr wrap="square" rtlCol="0">
            <a:spAutoFit/>
          </a:bodyPr>
          <a:lstStyle/>
          <a:p>
            <a:r>
              <a:rPr lang="en-US" sz="1400" dirty="0"/>
              <a:t>These are other results which contain the string</a:t>
            </a:r>
          </a:p>
        </p:txBody>
      </p:sp>
      <p:sp>
        <p:nvSpPr>
          <p:cNvPr id="2" name="TextBox 1">
            <a:extLst>
              <a:ext uri="{FF2B5EF4-FFF2-40B4-BE49-F238E27FC236}">
                <a16:creationId xmlns:a16="http://schemas.microsoft.com/office/drawing/2014/main" id="{7C560262-CE2F-D34D-268F-255819EB2500}"/>
              </a:ext>
            </a:extLst>
          </p:cNvPr>
          <p:cNvSpPr txBox="1"/>
          <p:nvPr/>
        </p:nvSpPr>
        <p:spPr>
          <a:xfrm>
            <a:off x="7668344" y="649626"/>
            <a:ext cx="1224136" cy="369332"/>
          </a:xfrm>
          <a:prstGeom prst="rect">
            <a:avLst/>
          </a:prstGeom>
          <a:solidFill>
            <a:srgbClr val="FFFF00"/>
          </a:solidFill>
          <a:ln>
            <a:solidFill>
              <a:schemeClr val="accent1"/>
            </a:solidFill>
          </a:ln>
        </p:spPr>
        <p:txBody>
          <a:bodyPr wrap="square" rtlCol="0">
            <a:spAutoFit/>
          </a:bodyPr>
          <a:lstStyle/>
          <a:p>
            <a:r>
              <a:rPr lang="en-US" sz="1800" dirty="0"/>
              <a:t>Example 3</a:t>
            </a:r>
            <a:endParaRPr lang="en-US" dirty="0"/>
          </a:p>
        </p:txBody>
      </p:sp>
    </p:spTree>
    <p:extLst>
      <p:ext uri="{BB962C8B-B14F-4D97-AF65-F5344CB8AC3E}">
        <p14:creationId xmlns:p14="http://schemas.microsoft.com/office/powerpoint/2010/main" val="11468839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968630"/>
            <a:ext cx="8282085" cy="1171072"/>
          </a:xfrm>
        </p:spPr>
        <p:txBody>
          <a:bodyPr vert="horz" lIns="91440" tIns="45720" rIns="91440" bIns="45720" rtlCol="0">
            <a:noAutofit/>
          </a:bodyPr>
          <a:lstStyle/>
          <a:p>
            <a:r>
              <a:rPr lang="en-US" sz="1600" dirty="0"/>
              <a:t>Electronic portfolio "Companion to Environmental Studies" has no group settings and therefore is available for all institutions</a:t>
            </a:r>
          </a:p>
        </p:txBody>
      </p:sp>
      <p:sp>
        <p:nvSpPr>
          <p:cNvPr id="2" name="TextBox 1">
            <a:extLst>
              <a:ext uri="{FF2B5EF4-FFF2-40B4-BE49-F238E27FC236}">
                <a16:creationId xmlns:a16="http://schemas.microsoft.com/office/drawing/2014/main" id="{1D38E536-78E1-4DBD-D7E7-B416013ADBA6}"/>
              </a:ext>
            </a:extLst>
          </p:cNvPr>
          <p:cNvSpPr txBox="1"/>
          <p:nvPr/>
        </p:nvSpPr>
        <p:spPr>
          <a:xfrm>
            <a:off x="7668344" y="649626"/>
            <a:ext cx="1224136" cy="369332"/>
          </a:xfrm>
          <a:prstGeom prst="rect">
            <a:avLst/>
          </a:prstGeom>
          <a:solidFill>
            <a:srgbClr val="FFFF00"/>
          </a:solidFill>
          <a:ln>
            <a:solidFill>
              <a:schemeClr val="accent1"/>
            </a:solidFill>
          </a:ln>
        </p:spPr>
        <p:txBody>
          <a:bodyPr wrap="square" rtlCol="0">
            <a:spAutoFit/>
          </a:bodyPr>
          <a:lstStyle/>
          <a:p>
            <a:r>
              <a:rPr lang="en-US" sz="1800" dirty="0"/>
              <a:t>Example 4</a:t>
            </a:r>
            <a:endParaRPr lang="en-US" dirty="0"/>
          </a:p>
        </p:txBody>
      </p:sp>
    </p:spTree>
    <p:extLst>
      <p:ext uri="{BB962C8B-B14F-4D97-AF65-F5344CB8AC3E}">
        <p14:creationId xmlns:p14="http://schemas.microsoft.com/office/powerpoint/2010/main" val="3301361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326B7E-52B9-AF05-0A03-33CB900C7A26}"/>
              </a:ext>
            </a:extLst>
          </p:cNvPr>
          <p:cNvPicPr>
            <a:picLocks noChangeAspect="1"/>
          </p:cNvPicPr>
          <p:nvPr/>
        </p:nvPicPr>
        <p:blipFill>
          <a:blip r:embed="rId2"/>
          <a:stretch>
            <a:fillRect/>
          </a:stretch>
        </p:blipFill>
        <p:spPr>
          <a:xfrm>
            <a:off x="1025862" y="1338142"/>
            <a:ext cx="7236296" cy="3135033"/>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1800" dirty="0"/>
              <a:t>It </a:t>
            </a:r>
            <a:r>
              <a:rPr lang="en-US" sz="1800" b="1" dirty="0"/>
              <a:t>does</a:t>
            </a:r>
            <a:r>
              <a:rPr lang="en-US" sz="1800" dirty="0"/>
              <a:t> appear in Primo for Alma University.</a:t>
            </a:r>
          </a:p>
        </p:txBody>
      </p:sp>
      <p:sp>
        <p:nvSpPr>
          <p:cNvPr id="5" name="Rectangle 4">
            <a:extLst>
              <a:ext uri="{FF2B5EF4-FFF2-40B4-BE49-F238E27FC236}">
                <a16:creationId xmlns:a16="http://schemas.microsoft.com/office/drawing/2014/main" id="{40A7A10C-A4CD-E304-E313-48528AEDFE42}"/>
              </a:ext>
            </a:extLst>
          </p:cNvPr>
          <p:cNvSpPr/>
          <p:nvPr/>
        </p:nvSpPr>
        <p:spPr>
          <a:xfrm>
            <a:off x="6516216" y="1507333"/>
            <a:ext cx="122413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804B8C5-219C-33B2-FAE2-BB70A4BCA2DC}"/>
              </a:ext>
            </a:extLst>
          </p:cNvPr>
          <p:cNvSpPr/>
          <p:nvPr/>
        </p:nvSpPr>
        <p:spPr>
          <a:xfrm>
            <a:off x="1187624" y="3223519"/>
            <a:ext cx="4752528"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D4F9D56-70B5-3D69-2720-6E4C78892E0F}"/>
              </a:ext>
            </a:extLst>
          </p:cNvPr>
          <p:cNvSpPr txBox="1"/>
          <p:nvPr/>
        </p:nvSpPr>
        <p:spPr>
          <a:xfrm>
            <a:off x="7668344" y="649626"/>
            <a:ext cx="1224136" cy="369332"/>
          </a:xfrm>
          <a:prstGeom prst="rect">
            <a:avLst/>
          </a:prstGeom>
          <a:solidFill>
            <a:srgbClr val="FFFF00"/>
          </a:solidFill>
          <a:ln>
            <a:solidFill>
              <a:schemeClr val="accent1"/>
            </a:solidFill>
          </a:ln>
        </p:spPr>
        <p:txBody>
          <a:bodyPr wrap="square" rtlCol="0">
            <a:spAutoFit/>
          </a:bodyPr>
          <a:lstStyle/>
          <a:p>
            <a:r>
              <a:rPr lang="en-US" sz="1800" dirty="0"/>
              <a:t>Example 4</a:t>
            </a:r>
            <a:endParaRPr lang="en-US" dirty="0"/>
          </a:p>
        </p:txBody>
      </p:sp>
    </p:spTree>
    <p:extLst>
      <p:ext uri="{BB962C8B-B14F-4D97-AF65-F5344CB8AC3E}">
        <p14:creationId xmlns:p14="http://schemas.microsoft.com/office/powerpoint/2010/main" val="12048147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E75B55-BCCA-A241-03A8-68539C2970D7}"/>
              </a:ext>
            </a:extLst>
          </p:cNvPr>
          <p:cNvPicPr>
            <a:picLocks noChangeAspect="1"/>
          </p:cNvPicPr>
          <p:nvPr/>
        </p:nvPicPr>
        <p:blipFill>
          <a:blip r:embed="rId2"/>
          <a:stretch>
            <a:fillRect/>
          </a:stretch>
        </p:blipFill>
        <p:spPr>
          <a:xfrm>
            <a:off x="1043608" y="1563638"/>
            <a:ext cx="7308304" cy="2703450"/>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1800" dirty="0"/>
              <a:t>It </a:t>
            </a:r>
            <a:r>
              <a:rPr lang="en-US" sz="1800" b="1" dirty="0"/>
              <a:t>does</a:t>
            </a:r>
            <a:r>
              <a:rPr lang="en-US" sz="1800" dirty="0"/>
              <a:t> appear in Primo for Open University.</a:t>
            </a:r>
          </a:p>
        </p:txBody>
      </p:sp>
      <p:sp>
        <p:nvSpPr>
          <p:cNvPr id="8" name="Rectangle 7">
            <a:extLst>
              <a:ext uri="{FF2B5EF4-FFF2-40B4-BE49-F238E27FC236}">
                <a16:creationId xmlns:a16="http://schemas.microsoft.com/office/drawing/2014/main" id="{B0C051AA-2A91-8EAD-6FCE-E15E1549CD36}"/>
              </a:ext>
            </a:extLst>
          </p:cNvPr>
          <p:cNvSpPr/>
          <p:nvPr/>
        </p:nvSpPr>
        <p:spPr>
          <a:xfrm>
            <a:off x="6660232" y="1726598"/>
            <a:ext cx="1080120" cy="3941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82E816B-38E6-0CA4-D3E4-6BDAFF3F3B37}"/>
              </a:ext>
            </a:extLst>
          </p:cNvPr>
          <p:cNvSpPr/>
          <p:nvPr/>
        </p:nvSpPr>
        <p:spPr>
          <a:xfrm>
            <a:off x="1242718" y="3186968"/>
            <a:ext cx="4697434"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0F2B019-484A-46ED-55F3-5FF4CF5AE7B3}"/>
              </a:ext>
            </a:extLst>
          </p:cNvPr>
          <p:cNvSpPr txBox="1"/>
          <p:nvPr/>
        </p:nvSpPr>
        <p:spPr>
          <a:xfrm>
            <a:off x="7668344" y="649626"/>
            <a:ext cx="1224136" cy="369332"/>
          </a:xfrm>
          <a:prstGeom prst="rect">
            <a:avLst/>
          </a:prstGeom>
          <a:solidFill>
            <a:srgbClr val="FFFF00"/>
          </a:solidFill>
          <a:ln>
            <a:solidFill>
              <a:schemeClr val="accent1"/>
            </a:solidFill>
          </a:ln>
        </p:spPr>
        <p:txBody>
          <a:bodyPr wrap="square" rtlCol="0">
            <a:spAutoFit/>
          </a:bodyPr>
          <a:lstStyle/>
          <a:p>
            <a:r>
              <a:rPr lang="en-US" sz="1800" dirty="0"/>
              <a:t>Example 4</a:t>
            </a:r>
            <a:endParaRPr lang="en-US" dirty="0"/>
          </a:p>
        </p:txBody>
      </p:sp>
    </p:spTree>
    <p:extLst>
      <p:ext uri="{BB962C8B-B14F-4D97-AF65-F5344CB8AC3E}">
        <p14:creationId xmlns:p14="http://schemas.microsoft.com/office/powerpoint/2010/main" val="2337464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368FB1-9BC5-75D7-8F01-A963971E99F0}"/>
              </a:ext>
            </a:extLst>
          </p:cNvPr>
          <p:cNvPicPr>
            <a:picLocks noChangeAspect="1"/>
          </p:cNvPicPr>
          <p:nvPr/>
        </p:nvPicPr>
        <p:blipFill>
          <a:blip r:embed="rId2"/>
          <a:stretch>
            <a:fillRect/>
          </a:stretch>
        </p:blipFill>
        <p:spPr>
          <a:xfrm>
            <a:off x="1115616" y="1594808"/>
            <a:ext cx="7236296" cy="2762949"/>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effects of the inventory network group in Primo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vert="horz" lIns="91440" tIns="45720" rIns="91440" bIns="45720" rtlCol="0">
            <a:noAutofit/>
          </a:bodyPr>
          <a:lstStyle/>
          <a:p>
            <a:r>
              <a:rPr lang="en-US" sz="1800" dirty="0"/>
              <a:t>It </a:t>
            </a:r>
            <a:r>
              <a:rPr lang="en-US" sz="1800" b="1" dirty="0"/>
              <a:t>does</a:t>
            </a:r>
            <a:r>
              <a:rPr lang="en-US" sz="1800" dirty="0"/>
              <a:t> appear in Primo for University of Knowledge.</a:t>
            </a:r>
          </a:p>
        </p:txBody>
      </p:sp>
      <p:sp>
        <p:nvSpPr>
          <p:cNvPr id="8" name="Rectangle 7">
            <a:extLst>
              <a:ext uri="{FF2B5EF4-FFF2-40B4-BE49-F238E27FC236}">
                <a16:creationId xmlns:a16="http://schemas.microsoft.com/office/drawing/2014/main" id="{B0C051AA-2A91-8EAD-6FCE-E15E1549CD36}"/>
              </a:ext>
            </a:extLst>
          </p:cNvPr>
          <p:cNvSpPr/>
          <p:nvPr/>
        </p:nvSpPr>
        <p:spPr>
          <a:xfrm>
            <a:off x="6255769" y="1830068"/>
            <a:ext cx="1512168" cy="3698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202B15D-264C-72FA-309A-623FE5DEA313}"/>
              </a:ext>
            </a:extLst>
          </p:cNvPr>
          <p:cNvSpPr/>
          <p:nvPr/>
        </p:nvSpPr>
        <p:spPr>
          <a:xfrm>
            <a:off x="1259632" y="3147814"/>
            <a:ext cx="4608512" cy="1171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79F0861-599A-0619-AE46-DFC8E296931D}"/>
              </a:ext>
            </a:extLst>
          </p:cNvPr>
          <p:cNvSpPr txBox="1"/>
          <p:nvPr/>
        </p:nvSpPr>
        <p:spPr>
          <a:xfrm>
            <a:off x="7668344" y="649626"/>
            <a:ext cx="1224136" cy="369332"/>
          </a:xfrm>
          <a:prstGeom prst="rect">
            <a:avLst/>
          </a:prstGeom>
          <a:solidFill>
            <a:srgbClr val="FFFF00"/>
          </a:solidFill>
          <a:ln>
            <a:solidFill>
              <a:schemeClr val="accent1"/>
            </a:solidFill>
          </a:ln>
        </p:spPr>
        <p:txBody>
          <a:bodyPr wrap="square" rtlCol="0">
            <a:spAutoFit/>
          </a:bodyPr>
          <a:lstStyle/>
          <a:p>
            <a:r>
              <a:rPr lang="en-US" sz="1800" dirty="0"/>
              <a:t>Example 4</a:t>
            </a:r>
            <a:endParaRPr lang="en-US" dirty="0"/>
          </a:p>
        </p:txBody>
      </p:sp>
    </p:spTree>
    <p:extLst>
      <p:ext uri="{BB962C8B-B14F-4D97-AF65-F5344CB8AC3E}">
        <p14:creationId xmlns:p14="http://schemas.microsoft.com/office/powerpoint/2010/main" val="41892086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2F8F5-E80C-6F53-BBFF-A640CE78CC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10D275-DA72-2361-4DEC-792918DAEF56}"/>
              </a:ext>
            </a:extLst>
          </p:cNvPr>
          <p:cNvSpPr>
            <a:spLocks noGrp="1"/>
          </p:cNvSpPr>
          <p:nvPr>
            <p:ph type="ctrTitle"/>
          </p:nvPr>
        </p:nvSpPr>
        <p:spPr>
          <a:xfrm>
            <a:off x="0" y="3319778"/>
            <a:ext cx="9144000" cy="1240583"/>
          </a:xfrm>
        </p:spPr>
        <p:txBody>
          <a:bodyPr/>
          <a:lstStyle/>
          <a:p>
            <a:r>
              <a:rPr lang="en-US" sz="2600" dirty="0"/>
              <a:t>The effects of the inventory network group on the OpenURL</a:t>
            </a:r>
            <a:endParaRPr lang="LID4096" sz="2600" dirty="0"/>
          </a:p>
        </p:txBody>
      </p:sp>
    </p:spTree>
    <p:extLst>
      <p:ext uri="{BB962C8B-B14F-4D97-AF65-F5344CB8AC3E}">
        <p14:creationId xmlns:p14="http://schemas.microsoft.com/office/powerpoint/2010/main" val="40071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Defining the Inventory Network Groups</a:t>
            </a:r>
          </a:p>
        </p:txBody>
      </p:sp>
    </p:spTree>
    <p:extLst>
      <p:ext uri="{BB962C8B-B14F-4D97-AF65-F5344CB8AC3E}">
        <p14:creationId xmlns:p14="http://schemas.microsoft.com/office/powerpoint/2010/main" val="10784109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2F8AE-7BBE-3D71-6D3A-359A4F0F9D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080936-B818-75BC-5FE9-F1E40FDFCB31}"/>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567CA260-7A6D-488B-07FD-5B2FACF244A4}"/>
              </a:ext>
            </a:extLst>
          </p:cNvPr>
          <p:cNvSpPr>
            <a:spLocks noGrp="1"/>
          </p:cNvSpPr>
          <p:nvPr>
            <p:ph idx="1"/>
          </p:nvPr>
        </p:nvSpPr>
        <p:spPr>
          <a:xfrm>
            <a:off x="414044" y="752606"/>
            <a:ext cx="8282085" cy="4051392"/>
          </a:xfrm>
        </p:spPr>
        <p:txBody>
          <a:bodyPr vert="horz" lIns="91440" tIns="45720" rIns="91440" bIns="45720" rtlCol="0">
            <a:noAutofit/>
          </a:bodyPr>
          <a:lstStyle/>
          <a:p>
            <a:r>
              <a:rPr lang="en-US" sz="1800" dirty="0"/>
              <a:t>We will now look at the OpenURL of the four examples which we have used thus far.</a:t>
            </a:r>
          </a:p>
          <a:p>
            <a:r>
              <a:rPr lang="en-US" sz="1800" dirty="0"/>
              <a:t>In this way we will see how the inventory network groups affect the OpenURL, which ultimately affects which users from which institutions can access the resource.</a:t>
            </a:r>
          </a:p>
          <a:p>
            <a:r>
              <a:rPr lang="en-US" sz="1800" dirty="0"/>
              <a:t>We are showing this here for “general knowledge”.  What we are showing is what happens behind the scenes, and it is not something that the institution needs to configure or concern themselves with.  It is “nice to know”. </a:t>
            </a:r>
          </a:p>
          <a:p>
            <a:endParaRPr lang="en-US" sz="1800" dirty="0"/>
          </a:p>
          <a:p>
            <a:endParaRPr lang="en-US" sz="1200" dirty="0"/>
          </a:p>
        </p:txBody>
      </p:sp>
    </p:spTree>
    <p:extLst>
      <p:ext uri="{BB962C8B-B14F-4D97-AF65-F5344CB8AC3E}">
        <p14:creationId xmlns:p14="http://schemas.microsoft.com/office/powerpoint/2010/main" val="32123900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5B526-25FF-C2FF-4FE0-3EC575577D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8F2A82-A944-7E6F-49A3-D02740C942F6}"/>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0A5D1B73-6FB1-E645-7843-7198B0A8DCB3}"/>
              </a:ext>
            </a:extLst>
          </p:cNvPr>
          <p:cNvSpPr>
            <a:spLocks noGrp="1"/>
          </p:cNvSpPr>
          <p:nvPr>
            <p:ph idx="1"/>
          </p:nvPr>
        </p:nvSpPr>
        <p:spPr>
          <a:xfrm>
            <a:off x="414044" y="752606"/>
            <a:ext cx="8282085" cy="4051392"/>
          </a:xfrm>
        </p:spPr>
        <p:txBody>
          <a:bodyPr vert="horz" lIns="91440" tIns="45720" rIns="91440" bIns="45720" rtlCol="0">
            <a:noAutofit/>
          </a:bodyPr>
          <a:lstStyle/>
          <a:p>
            <a:r>
              <a:rPr lang="en-US" sz="1800" dirty="0"/>
              <a:t>We will look at the OpenURL of the four examples which we have used thus far:</a:t>
            </a:r>
          </a:p>
          <a:p>
            <a:endParaRPr lang="en-US" sz="1800" dirty="0"/>
          </a:p>
          <a:p>
            <a:r>
              <a:rPr lang="en-US" sz="1200" b="1" dirty="0"/>
              <a:t>Example one </a:t>
            </a:r>
          </a:p>
          <a:p>
            <a:pPr lvl="1"/>
            <a:r>
              <a:rPr lang="en-US" sz="1200" dirty="0"/>
              <a:t>Electronic </a:t>
            </a:r>
            <a:r>
              <a:rPr lang="en-US" sz="1200" b="1" dirty="0"/>
              <a:t>collection</a:t>
            </a:r>
            <a:r>
              <a:rPr lang="en-US" sz="1200" dirty="0"/>
              <a:t> "British and Irish Women's Letters and Diaries: Second Edition"</a:t>
            </a:r>
          </a:p>
          <a:p>
            <a:pPr lvl="1"/>
            <a:r>
              <a:rPr lang="en-US" sz="1200" dirty="0"/>
              <a:t>Available for Alma University (EXLDEV1_INST)</a:t>
            </a:r>
          </a:p>
          <a:p>
            <a:r>
              <a:rPr lang="en-US" sz="1200" b="1" dirty="0"/>
              <a:t>Example two</a:t>
            </a:r>
          </a:p>
          <a:p>
            <a:pPr lvl="1"/>
            <a:r>
              <a:rPr lang="en-US" sz="1200" dirty="0"/>
              <a:t>Electronic </a:t>
            </a:r>
            <a:r>
              <a:rPr lang="en-US" sz="1200" b="1" dirty="0"/>
              <a:t>collection</a:t>
            </a:r>
            <a:r>
              <a:rPr lang="en-US" sz="1200" dirty="0"/>
              <a:t> "Women and Social Movements: Development and the Global South, 1919-2019 (Video)" </a:t>
            </a:r>
          </a:p>
          <a:p>
            <a:pPr lvl="1"/>
            <a:r>
              <a:rPr lang="en-US" sz="1200" dirty="0"/>
              <a:t>Available for Alma University (EXLDEV1_INST) and Open University (EXLDEMO3_INST) and University of Knowledge (EXLDEMO1_INST)</a:t>
            </a:r>
          </a:p>
          <a:p>
            <a:r>
              <a:rPr lang="en-US" sz="1200" b="1" dirty="0"/>
              <a:t>Example three</a:t>
            </a:r>
          </a:p>
          <a:p>
            <a:pPr lvl="1"/>
            <a:r>
              <a:rPr lang="en-US" sz="1200" dirty="0"/>
              <a:t>Electronic </a:t>
            </a:r>
            <a:r>
              <a:rPr lang="en-US" sz="1200" b="1" dirty="0"/>
              <a:t>portfolio</a:t>
            </a:r>
            <a:r>
              <a:rPr lang="en-US" sz="1200" dirty="0"/>
              <a:t> "Feminist Phenomenology"</a:t>
            </a:r>
          </a:p>
          <a:p>
            <a:pPr lvl="1"/>
            <a:r>
              <a:rPr lang="en-US" sz="1200" dirty="0"/>
              <a:t>Available for Alma University (EXLDEV1_INST) and Open University (EXLDEMO3_INST) </a:t>
            </a:r>
          </a:p>
          <a:p>
            <a:r>
              <a:rPr lang="en-US" sz="1200" b="1" dirty="0"/>
              <a:t>Example four</a:t>
            </a:r>
          </a:p>
          <a:p>
            <a:pPr lvl="1"/>
            <a:r>
              <a:rPr lang="en-US" sz="1200" dirty="0"/>
              <a:t>Electronic </a:t>
            </a:r>
            <a:r>
              <a:rPr lang="en-US" sz="1200" b="1" dirty="0"/>
              <a:t>portfolio</a:t>
            </a:r>
            <a:r>
              <a:rPr lang="en-US" sz="1200" dirty="0"/>
              <a:t> "Companion to Environmental Studies"</a:t>
            </a:r>
          </a:p>
          <a:p>
            <a:pPr lvl="1"/>
            <a:r>
              <a:rPr lang="en-US" sz="1200" dirty="0"/>
              <a:t>No</a:t>
            </a:r>
            <a:r>
              <a:rPr lang="en-US" sz="1200" b="1" dirty="0"/>
              <a:t> </a:t>
            </a:r>
            <a:r>
              <a:rPr lang="en-US" sz="1200" dirty="0"/>
              <a:t>group settings</a:t>
            </a:r>
          </a:p>
        </p:txBody>
      </p:sp>
    </p:spTree>
    <p:extLst>
      <p:ext uri="{BB962C8B-B14F-4D97-AF65-F5344CB8AC3E}">
        <p14:creationId xmlns:p14="http://schemas.microsoft.com/office/powerpoint/2010/main" val="33285989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4B107-7FF1-B9AF-3476-719834B3E8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4EF77E-4A87-30DB-F1F0-14F4A8E2E71D}"/>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7962D87A-6AD4-A4CB-FB83-E3334ADDF1E0}"/>
              </a:ext>
            </a:extLst>
          </p:cNvPr>
          <p:cNvSpPr>
            <a:spLocks noGrp="1"/>
          </p:cNvSpPr>
          <p:nvPr>
            <p:ph idx="1"/>
          </p:nvPr>
        </p:nvSpPr>
        <p:spPr>
          <a:xfrm>
            <a:off x="414044" y="752606"/>
            <a:ext cx="8282085" cy="4051392"/>
          </a:xfrm>
        </p:spPr>
        <p:txBody>
          <a:bodyPr vert="horz" lIns="91440" tIns="45720" rIns="91440" bIns="45720" rtlCol="0">
            <a:noAutofit/>
          </a:bodyPr>
          <a:lstStyle/>
          <a:p>
            <a:r>
              <a:rPr lang="en-US" sz="1800" dirty="0"/>
              <a:t>We will look at the OpenURL which appears in the Context Object of the resource.</a:t>
            </a:r>
          </a:p>
          <a:p>
            <a:r>
              <a:rPr lang="en-US" sz="1800" dirty="0"/>
              <a:t>We will get a link to the Context Object in Primo VE by adding to the end of the URL “&amp;</a:t>
            </a:r>
            <a:r>
              <a:rPr lang="en-US" sz="1800" dirty="0" err="1"/>
              <a:t>displayCTO</a:t>
            </a:r>
            <a:r>
              <a:rPr lang="en-US" sz="1800" dirty="0"/>
              <a:t>=true” (without the quotes) after clicking “Available Online”.</a:t>
            </a:r>
          </a:p>
          <a:p>
            <a:r>
              <a:rPr lang="en-US" sz="1800" dirty="0"/>
              <a:t>The OpenURL will appear in the “</a:t>
            </a:r>
            <a:r>
              <a:rPr lang="en-US" sz="1800" dirty="0" err="1"/>
              <a:t>Incoming_URL</a:t>
            </a:r>
            <a:r>
              <a:rPr lang="en-US" sz="1800" dirty="0"/>
              <a:t>”</a:t>
            </a:r>
          </a:p>
          <a:p>
            <a:r>
              <a:rPr lang="en-US" sz="1800" dirty="0"/>
              <a:t>We will then test the URL for all three institutions.</a:t>
            </a:r>
          </a:p>
          <a:p>
            <a:r>
              <a:rPr lang="en-US" sz="1800" dirty="0"/>
              <a:t>It should </a:t>
            </a:r>
          </a:p>
          <a:p>
            <a:pPr lvl="1"/>
            <a:r>
              <a:rPr lang="en-US" sz="1800" dirty="0"/>
              <a:t>Show a link for full text for the institutions for which it is available</a:t>
            </a:r>
          </a:p>
          <a:p>
            <a:pPr lvl="1"/>
            <a:r>
              <a:rPr lang="en-US" sz="1800" dirty="0"/>
              <a:t>Not show a link for full text for the institutions for which it is not available</a:t>
            </a:r>
          </a:p>
        </p:txBody>
      </p:sp>
    </p:spTree>
    <p:extLst>
      <p:ext uri="{BB962C8B-B14F-4D97-AF65-F5344CB8AC3E}">
        <p14:creationId xmlns:p14="http://schemas.microsoft.com/office/powerpoint/2010/main" val="24507718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5A85A-D997-8336-F1E9-75995F6978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482458-ECC6-00C4-54AF-ADD428DED1FF}"/>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B3E3FAFB-995C-108F-E85F-AD2E6FC10FE5}"/>
              </a:ext>
            </a:extLst>
          </p:cNvPr>
          <p:cNvSpPr>
            <a:spLocks noGrp="1"/>
          </p:cNvSpPr>
          <p:nvPr>
            <p:ph idx="1"/>
          </p:nvPr>
        </p:nvSpPr>
        <p:spPr>
          <a:xfrm>
            <a:off x="414044" y="1040638"/>
            <a:ext cx="8282085" cy="3475328"/>
          </a:xfrm>
        </p:spPr>
        <p:txBody>
          <a:bodyPr vert="horz" lIns="91440" tIns="45720" rIns="91440" bIns="45720" rtlCol="0">
            <a:noAutofit/>
          </a:bodyPr>
          <a:lstStyle/>
          <a:p>
            <a:r>
              <a:rPr lang="en-US" sz="1800" dirty="0"/>
              <a:t>Electronic collection "British and Irish Women's Letters and Diaries: Second Edition" is available for Alma University (EXLDEV1_INST).</a:t>
            </a:r>
          </a:p>
          <a:p>
            <a:r>
              <a:rPr lang="en-US" sz="1800" dirty="0"/>
              <a:t>A portfolio in this electronic collection is “Letters on the Female Mind, Its Powers and Pursuits: Addressed to Miss H.M. Williams, with Particular Reference to Her Letters from France, vol. 2”</a:t>
            </a:r>
          </a:p>
        </p:txBody>
      </p:sp>
      <p:sp>
        <p:nvSpPr>
          <p:cNvPr id="2" name="TextBox 1">
            <a:extLst>
              <a:ext uri="{FF2B5EF4-FFF2-40B4-BE49-F238E27FC236}">
                <a16:creationId xmlns:a16="http://schemas.microsoft.com/office/drawing/2014/main" id="{79C32A4B-B672-F2D3-3828-8C6C29CBB1DC}"/>
              </a:ext>
            </a:extLst>
          </p:cNvPr>
          <p:cNvSpPr txBox="1"/>
          <p:nvPr/>
        </p:nvSpPr>
        <p:spPr>
          <a:xfrm>
            <a:off x="3812165" y="554632"/>
            <a:ext cx="1512168" cy="369332"/>
          </a:xfrm>
          <a:prstGeom prst="rect">
            <a:avLst/>
          </a:prstGeom>
          <a:solidFill>
            <a:srgbClr val="FFFF00"/>
          </a:solidFill>
          <a:ln>
            <a:solidFill>
              <a:schemeClr val="accent1"/>
            </a:solidFill>
          </a:ln>
        </p:spPr>
        <p:txBody>
          <a:bodyPr wrap="square" rtlCol="0">
            <a:spAutoFit/>
          </a:bodyPr>
          <a:lstStyle/>
          <a:p>
            <a:pPr algn="ctr"/>
            <a:r>
              <a:rPr lang="en-US" dirty="0"/>
              <a:t>Example One</a:t>
            </a:r>
          </a:p>
        </p:txBody>
      </p:sp>
    </p:spTree>
    <p:extLst>
      <p:ext uri="{BB962C8B-B14F-4D97-AF65-F5344CB8AC3E}">
        <p14:creationId xmlns:p14="http://schemas.microsoft.com/office/powerpoint/2010/main" val="20011159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AD7B8-CA16-E0D5-10D7-432FA9179B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E41C0A-D400-C70B-8E78-699BA825F5D5}"/>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CA6F0669-18ED-66F1-C500-B47BB247D7C7}"/>
              </a:ext>
            </a:extLst>
          </p:cNvPr>
          <p:cNvSpPr>
            <a:spLocks noGrp="1"/>
          </p:cNvSpPr>
          <p:nvPr>
            <p:ph idx="1"/>
          </p:nvPr>
        </p:nvSpPr>
        <p:spPr>
          <a:xfrm>
            <a:off x="414044" y="1040638"/>
            <a:ext cx="8282085" cy="667016"/>
          </a:xfrm>
        </p:spPr>
        <p:txBody>
          <a:bodyPr vert="horz" lIns="91440" tIns="45720" rIns="91440" bIns="45720" rtlCol="0">
            <a:noAutofit/>
          </a:bodyPr>
          <a:lstStyle/>
          <a:p>
            <a:r>
              <a:rPr lang="en-US" sz="1800" dirty="0"/>
              <a:t>We search for the portfolio and click “Available Online”</a:t>
            </a:r>
          </a:p>
        </p:txBody>
      </p:sp>
      <p:pic>
        <p:nvPicPr>
          <p:cNvPr id="4" name="Picture 3">
            <a:extLst>
              <a:ext uri="{FF2B5EF4-FFF2-40B4-BE49-F238E27FC236}">
                <a16:creationId xmlns:a16="http://schemas.microsoft.com/office/drawing/2014/main" id="{B23D494B-3C9A-071F-ED06-AF8154967D64}"/>
              </a:ext>
            </a:extLst>
          </p:cNvPr>
          <p:cNvPicPr>
            <a:picLocks noChangeAspect="1"/>
          </p:cNvPicPr>
          <p:nvPr/>
        </p:nvPicPr>
        <p:blipFill>
          <a:blip r:embed="rId2"/>
          <a:stretch>
            <a:fillRect/>
          </a:stretch>
        </p:blipFill>
        <p:spPr>
          <a:xfrm>
            <a:off x="285750" y="2017762"/>
            <a:ext cx="8572500" cy="1562100"/>
          </a:xfrm>
          <a:prstGeom prst="rect">
            <a:avLst/>
          </a:prstGeom>
          <a:ln>
            <a:solidFill>
              <a:schemeClr val="accent1"/>
            </a:solidFill>
          </a:ln>
        </p:spPr>
      </p:pic>
      <p:sp>
        <p:nvSpPr>
          <p:cNvPr id="5" name="Rectangle 4">
            <a:extLst>
              <a:ext uri="{FF2B5EF4-FFF2-40B4-BE49-F238E27FC236}">
                <a16:creationId xmlns:a16="http://schemas.microsoft.com/office/drawing/2014/main" id="{7207BC64-E081-3A85-D420-8897D46FE38C}"/>
              </a:ext>
            </a:extLst>
          </p:cNvPr>
          <p:cNvSpPr/>
          <p:nvPr/>
        </p:nvSpPr>
        <p:spPr>
          <a:xfrm>
            <a:off x="1331640" y="3134999"/>
            <a:ext cx="158417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FA62BCD-79CA-CD3D-BE07-68FE38732661}"/>
              </a:ext>
            </a:extLst>
          </p:cNvPr>
          <p:cNvSpPr txBox="1"/>
          <p:nvPr/>
        </p:nvSpPr>
        <p:spPr>
          <a:xfrm>
            <a:off x="3812165" y="554632"/>
            <a:ext cx="1512168" cy="369332"/>
          </a:xfrm>
          <a:prstGeom prst="rect">
            <a:avLst/>
          </a:prstGeom>
          <a:solidFill>
            <a:srgbClr val="FFFF00"/>
          </a:solidFill>
          <a:ln>
            <a:solidFill>
              <a:schemeClr val="accent1"/>
            </a:solidFill>
          </a:ln>
        </p:spPr>
        <p:txBody>
          <a:bodyPr wrap="square" rtlCol="0">
            <a:spAutoFit/>
          </a:bodyPr>
          <a:lstStyle/>
          <a:p>
            <a:pPr algn="ctr"/>
            <a:r>
              <a:rPr lang="en-US" dirty="0"/>
              <a:t>Example One</a:t>
            </a:r>
          </a:p>
        </p:txBody>
      </p:sp>
    </p:spTree>
    <p:extLst>
      <p:ext uri="{BB962C8B-B14F-4D97-AF65-F5344CB8AC3E}">
        <p14:creationId xmlns:p14="http://schemas.microsoft.com/office/powerpoint/2010/main" val="26705817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86FE9-CB73-774D-4CA5-616BB1355A3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055838F-C4AE-40C1-FA9C-E7DA47A3556D}"/>
              </a:ext>
            </a:extLst>
          </p:cNvPr>
          <p:cNvPicPr>
            <a:picLocks noChangeAspect="1"/>
          </p:cNvPicPr>
          <p:nvPr/>
        </p:nvPicPr>
        <p:blipFill>
          <a:blip r:embed="rId2"/>
          <a:stretch>
            <a:fillRect/>
          </a:stretch>
        </p:blipFill>
        <p:spPr>
          <a:xfrm>
            <a:off x="0" y="1979236"/>
            <a:ext cx="9144000" cy="2176690"/>
          </a:xfrm>
          <a:prstGeom prst="rect">
            <a:avLst/>
          </a:prstGeom>
          <a:ln>
            <a:solidFill>
              <a:schemeClr val="accent1"/>
            </a:solidFill>
          </a:ln>
        </p:spPr>
      </p:pic>
      <p:sp>
        <p:nvSpPr>
          <p:cNvPr id="3" name="Title 2">
            <a:extLst>
              <a:ext uri="{FF2B5EF4-FFF2-40B4-BE49-F238E27FC236}">
                <a16:creationId xmlns:a16="http://schemas.microsoft.com/office/drawing/2014/main" id="{960196F2-79FF-0AE7-F974-AD5191596E0C}"/>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B288965F-C373-6C10-A0D0-BEFA1AEAA4FA}"/>
              </a:ext>
            </a:extLst>
          </p:cNvPr>
          <p:cNvSpPr>
            <a:spLocks noGrp="1"/>
          </p:cNvSpPr>
          <p:nvPr>
            <p:ph idx="1"/>
          </p:nvPr>
        </p:nvSpPr>
        <p:spPr>
          <a:xfrm>
            <a:off x="414044" y="976855"/>
            <a:ext cx="8282085" cy="730799"/>
          </a:xfrm>
        </p:spPr>
        <p:txBody>
          <a:bodyPr vert="horz" lIns="91440" tIns="45720" rIns="91440" bIns="45720" rtlCol="0">
            <a:noAutofit/>
          </a:bodyPr>
          <a:lstStyle/>
          <a:p>
            <a:r>
              <a:rPr lang="en-US" sz="1800" dirty="0"/>
              <a:t>After adding “&amp;</a:t>
            </a:r>
            <a:r>
              <a:rPr lang="en-US" sz="1800" dirty="0" err="1"/>
              <a:t>displayCTO</a:t>
            </a:r>
            <a:r>
              <a:rPr lang="en-US" sz="1800" dirty="0"/>
              <a:t>=true” (without the quotes) to the end of the URL we see and click the “Display CTO” link</a:t>
            </a:r>
          </a:p>
        </p:txBody>
      </p:sp>
      <p:sp>
        <p:nvSpPr>
          <p:cNvPr id="5" name="Rectangle 4">
            <a:extLst>
              <a:ext uri="{FF2B5EF4-FFF2-40B4-BE49-F238E27FC236}">
                <a16:creationId xmlns:a16="http://schemas.microsoft.com/office/drawing/2014/main" id="{C9C02162-AE1F-72A7-26AF-DBAC5D8ACE1A}"/>
              </a:ext>
            </a:extLst>
          </p:cNvPr>
          <p:cNvSpPr/>
          <p:nvPr/>
        </p:nvSpPr>
        <p:spPr>
          <a:xfrm>
            <a:off x="1547664" y="3643645"/>
            <a:ext cx="93610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F177AA7-11CD-6E99-10C7-E7971A4900F8}"/>
              </a:ext>
            </a:extLst>
          </p:cNvPr>
          <p:cNvSpPr txBox="1"/>
          <p:nvPr/>
        </p:nvSpPr>
        <p:spPr>
          <a:xfrm>
            <a:off x="3812165" y="554632"/>
            <a:ext cx="1512168" cy="369332"/>
          </a:xfrm>
          <a:prstGeom prst="rect">
            <a:avLst/>
          </a:prstGeom>
          <a:solidFill>
            <a:srgbClr val="FFFF00"/>
          </a:solidFill>
          <a:ln>
            <a:solidFill>
              <a:schemeClr val="accent1"/>
            </a:solidFill>
          </a:ln>
        </p:spPr>
        <p:txBody>
          <a:bodyPr wrap="square" rtlCol="0">
            <a:spAutoFit/>
          </a:bodyPr>
          <a:lstStyle/>
          <a:p>
            <a:pPr algn="ctr"/>
            <a:r>
              <a:rPr lang="en-US" dirty="0"/>
              <a:t>Example One</a:t>
            </a:r>
          </a:p>
        </p:txBody>
      </p:sp>
    </p:spTree>
    <p:extLst>
      <p:ext uri="{BB962C8B-B14F-4D97-AF65-F5344CB8AC3E}">
        <p14:creationId xmlns:p14="http://schemas.microsoft.com/office/powerpoint/2010/main" val="5724037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49155-CF22-9FD9-DE58-72401381176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570046A-CEDC-9246-DC24-B2A33DDF5727}"/>
              </a:ext>
            </a:extLst>
          </p:cNvPr>
          <p:cNvPicPr>
            <a:picLocks noChangeAspect="1"/>
          </p:cNvPicPr>
          <p:nvPr/>
        </p:nvPicPr>
        <p:blipFill>
          <a:blip r:embed="rId2"/>
          <a:stretch>
            <a:fillRect/>
          </a:stretch>
        </p:blipFill>
        <p:spPr>
          <a:xfrm>
            <a:off x="0" y="3146050"/>
            <a:ext cx="9144000" cy="793852"/>
          </a:xfrm>
          <a:prstGeom prst="rect">
            <a:avLst/>
          </a:prstGeom>
          <a:ln>
            <a:solidFill>
              <a:schemeClr val="accent1"/>
            </a:solidFill>
          </a:ln>
        </p:spPr>
      </p:pic>
      <p:sp>
        <p:nvSpPr>
          <p:cNvPr id="3" name="Title 2">
            <a:extLst>
              <a:ext uri="{FF2B5EF4-FFF2-40B4-BE49-F238E27FC236}">
                <a16:creationId xmlns:a16="http://schemas.microsoft.com/office/drawing/2014/main" id="{9E12B964-8775-009D-951F-7495FDAA0192}"/>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CB4BE9F4-4917-1F17-8B77-1FEB2D969ED4}"/>
              </a:ext>
            </a:extLst>
          </p:cNvPr>
          <p:cNvSpPr>
            <a:spLocks noGrp="1"/>
          </p:cNvSpPr>
          <p:nvPr>
            <p:ph idx="1"/>
          </p:nvPr>
        </p:nvSpPr>
        <p:spPr>
          <a:xfrm>
            <a:off x="414044" y="1040638"/>
            <a:ext cx="8282085" cy="378984"/>
          </a:xfrm>
        </p:spPr>
        <p:txBody>
          <a:bodyPr vert="horz" lIns="91440" tIns="45720" rIns="91440" bIns="45720" rtlCol="0">
            <a:noAutofit/>
          </a:bodyPr>
          <a:lstStyle/>
          <a:p>
            <a:r>
              <a:rPr lang="en-US" sz="1800" dirty="0"/>
              <a:t>The OpenURL is:</a:t>
            </a:r>
          </a:p>
        </p:txBody>
      </p:sp>
      <p:sp>
        <p:nvSpPr>
          <p:cNvPr id="5" name="Rectangle 4">
            <a:extLst>
              <a:ext uri="{FF2B5EF4-FFF2-40B4-BE49-F238E27FC236}">
                <a16:creationId xmlns:a16="http://schemas.microsoft.com/office/drawing/2014/main" id="{9345A2BC-D02A-C250-6B78-71478FC17046}"/>
              </a:ext>
            </a:extLst>
          </p:cNvPr>
          <p:cNvSpPr/>
          <p:nvPr/>
        </p:nvSpPr>
        <p:spPr>
          <a:xfrm>
            <a:off x="10466" y="3371789"/>
            <a:ext cx="9026030" cy="3520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E0A2781-6BCC-8405-C818-E18D8CF3E4A8}"/>
              </a:ext>
            </a:extLst>
          </p:cNvPr>
          <p:cNvSpPr txBox="1"/>
          <p:nvPr/>
        </p:nvSpPr>
        <p:spPr>
          <a:xfrm>
            <a:off x="251520" y="1491630"/>
            <a:ext cx="8640960" cy="1200329"/>
          </a:xfrm>
          <a:prstGeom prst="rect">
            <a:avLst/>
          </a:prstGeom>
          <a:noFill/>
          <a:ln>
            <a:solidFill>
              <a:schemeClr val="accent1"/>
            </a:solidFill>
          </a:ln>
        </p:spPr>
        <p:txBody>
          <a:bodyPr wrap="square" rtlCol="0">
            <a:spAutoFit/>
          </a:bodyPr>
          <a:lstStyle/>
          <a:p>
            <a:r>
              <a:rPr lang="en-US" dirty="0"/>
              <a:t>http://exldev-test1.primo.exlibrisgroup.com/view/uresolver/EXLDEV1_INST/openurl?vid=EXLDEV1_INST:Alma&amp;rft.mms_id=99484876400191&amp;u.ignore_date_coverage=true&amp;rfr_id=info:sid/primo.exlibrisgroup.com-alma_local</a:t>
            </a:r>
          </a:p>
        </p:txBody>
      </p:sp>
      <p:sp>
        <p:nvSpPr>
          <p:cNvPr id="8" name="TextBox 7">
            <a:extLst>
              <a:ext uri="{FF2B5EF4-FFF2-40B4-BE49-F238E27FC236}">
                <a16:creationId xmlns:a16="http://schemas.microsoft.com/office/drawing/2014/main" id="{E43A07B5-D751-7B81-C0E3-349E80EB97E2}"/>
              </a:ext>
            </a:extLst>
          </p:cNvPr>
          <p:cNvSpPr txBox="1"/>
          <p:nvPr/>
        </p:nvSpPr>
        <p:spPr>
          <a:xfrm>
            <a:off x="3812165" y="554632"/>
            <a:ext cx="1512168" cy="369332"/>
          </a:xfrm>
          <a:prstGeom prst="rect">
            <a:avLst/>
          </a:prstGeom>
          <a:solidFill>
            <a:srgbClr val="FFFF00"/>
          </a:solidFill>
          <a:ln>
            <a:solidFill>
              <a:schemeClr val="accent1"/>
            </a:solidFill>
          </a:ln>
        </p:spPr>
        <p:txBody>
          <a:bodyPr wrap="square" rtlCol="0">
            <a:spAutoFit/>
          </a:bodyPr>
          <a:lstStyle/>
          <a:p>
            <a:pPr algn="ctr"/>
            <a:r>
              <a:rPr lang="en-US" dirty="0"/>
              <a:t>Example One</a:t>
            </a:r>
          </a:p>
        </p:txBody>
      </p:sp>
    </p:spTree>
    <p:extLst>
      <p:ext uri="{BB962C8B-B14F-4D97-AF65-F5344CB8AC3E}">
        <p14:creationId xmlns:p14="http://schemas.microsoft.com/office/powerpoint/2010/main" val="7842329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1DBBD-33B7-67EF-E15C-BB6E8943AE8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2F15663-1A22-AAD0-C67A-CBA518FEBDCE}"/>
              </a:ext>
            </a:extLst>
          </p:cNvPr>
          <p:cNvPicPr>
            <a:picLocks noChangeAspect="1"/>
          </p:cNvPicPr>
          <p:nvPr/>
        </p:nvPicPr>
        <p:blipFill>
          <a:blip r:embed="rId2"/>
          <a:stretch>
            <a:fillRect/>
          </a:stretch>
        </p:blipFill>
        <p:spPr>
          <a:xfrm>
            <a:off x="0" y="2453850"/>
            <a:ext cx="9144000" cy="693964"/>
          </a:xfrm>
          <a:prstGeom prst="rect">
            <a:avLst/>
          </a:prstGeom>
          <a:ln>
            <a:solidFill>
              <a:schemeClr val="accent1"/>
            </a:solidFill>
          </a:ln>
        </p:spPr>
      </p:pic>
      <p:sp>
        <p:nvSpPr>
          <p:cNvPr id="3" name="Title 2">
            <a:extLst>
              <a:ext uri="{FF2B5EF4-FFF2-40B4-BE49-F238E27FC236}">
                <a16:creationId xmlns:a16="http://schemas.microsoft.com/office/drawing/2014/main" id="{51F683D7-FA49-C2F2-483F-353494D77D2B}"/>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89E9A442-3075-C7AD-CD02-E3A8177B5236}"/>
              </a:ext>
            </a:extLst>
          </p:cNvPr>
          <p:cNvSpPr>
            <a:spLocks noGrp="1"/>
          </p:cNvSpPr>
          <p:nvPr>
            <p:ph idx="1"/>
          </p:nvPr>
        </p:nvSpPr>
        <p:spPr>
          <a:xfrm>
            <a:off x="414044" y="981688"/>
            <a:ext cx="8282085" cy="378984"/>
          </a:xfrm>
        </p:spPr>
        <p:txBody>
          <a:bodyPr vert="horz" lIns="91440" tIns="45720" rIns="91440" bIns="45720" rtlCol="0">
            <a:noAutofit/>
          </a:bodyPr>
          <a:lstStyle/>
          <a:p>
            <a:r>
              <a:rPr lang="en-US" sz="1800" dirty="0"/>
              <a:t>Putting this OpenURL into a browser shows “Full Text Available”.  </a:t>
            </a:r>
          </a:p>
          <a:p>
            <a:r>
              <a:rPr lang="en-US" sz="1800" dirty="0"/>
              <a:t>It has EXLDEV1_INST in it, and that is Alma University for which the resource is available</a:t>
            </a:r>
          </a:p>
        </p:txBody>
      </p:sp>
      <p:sp>
        <p:nvSpPr>
          <p:cNvPr id="5" name="Rectangle 4">
            <a:extLst>
              <a:ext uri="{FF2B5EF4-FFF2-40B4-BE49-F238E27FC236}">
                <a16:creationId xmlns:a16="http://schemas.microsoft.com/office/drawing/2014/main" id="{CB67C55E-58BA-6971-CE23-0829272FE4DE}"/>
              </a:ext>
            </a:extLst>
          </p:cNvPr>
          <p:cNvSpPr/>
          <p:nvPr/>
        </p:nvSpPr>
        <p:spPr>
          <a:xfrm>
            <a:off x="58985" y="2778819"/>
            <a:ext cx="2784823" cy="325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3618CA-E8FC-34A8-400A-9A2F3553485F}"/>
              </a:ext>
            </a:extLst>
          </p:cNvPr>
          <p:cNvSpPr/>
          <p:nvPr/>
        </p:nvSpPr>
        <p:spPr>
          <a:xfrm>
            <a:off x="4932040" y="2512800"/>
            <a:ext cx="864096" cy="266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842461A-C6D3-2726-2294-DD3593FCC8E5}"/>
              </a:ext>
            </a:extLst>
          </p:cNvPr>
          <p:cNvSpPr txBox="1"/>
          <p:nvPr/>
        </p:nvSpPr>
        <p:spPr>
          <a:xfrm>
            <a:off x="3812165" y="554632"/>
            <a:ext cx="1512168" cy="369332"/>
          </a:xfrm>
          <a:prstGeom prst="rect">
            <a:avLst/>
          </a:prstGeom>
          <a:solidFill>
            <a:srgbClr val="FFFF00"/>
          </a:solidFill>
          <a:ln>
            <a:solidFill>
              <a:schemeClr val="accent1"/>
            </a:solidFill>
          </a:ln>
        </p:spPr>
        <p:txBody>
          <a:bodyPr wrap="square" rtlCol="0">
            <a:spAutoFit/>
          </a:bodyPr>
          <a:lstStyle/>
          <a:p>
            <a:pPr algn="ctr"/>
            <a:r>
              <a:rPr lang="en-US" dirty="0"/>
              <a:t>Example One</a:t>
            </a:r>
          </a:p>
        </p:txBody>
      </p:sp>
    </p:spTree>
    <p:extLst>
      <p:ext uri="{BB962C8B-B14F-4D97-AF65-F5344CB8AC3E}">
        <p14:creationId xmlns:p14="http://schemas.microsoft.com/office/powerpoint/2010/main" val="14443989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C6D33-E5F9-2BBB-F2B5-63A03D50A28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2565A82-2AE6-B69A-3FCC-D733A4DD1C8C}"/>
              </a:ext>
            </a:extLst>
          </p:cNvPr>
          <p:cNvPicPr>
            <a:picLocks noChangeAspect="1"/>
          </p:cNvPicPr>
          <p:nvPr/>
        </p:nvPicPr>
        <p:blipFill>
          <a:blip r:embed="rId2"/>
          <a:stretch>
            <a:fillRect/>
          </a:stretch>
        </p:blipFill>
        <p:spPr>
          <a:xfrm>
            <a:off x="0" y="2529266"/>
            <a:ext cx="9144000" cy="618548"/>
          </a:xfrm>
          <a:prstGeom prst="rect">
            <a:avLst/>
          </a:prstGeom>
          <a:ln>
            <a:solidFill>
              <a:schemeClr val="accent1"/>
            </a:solidFill>
          </a:ln>
        </p:spPr>
      </p:pic>
      <p:sp>
        <p:nvSpPr>
          <p:cNvPr id="3" name="Title 2">
            <a:extLst>
              <a:ext uri="{FF2B5EF4-FFF2-40B4-BE49-F238E27FC236}">
                <a16:creationId xmlns:a16="http://schemas.microsoft.com/office/drawing/2014/main" id="{BC82397F-83C5-E3D3-05A0-A0A0137D7E0C}"/>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23B4D856-5183-0604-3F66-88EE8C4203BD}"/>
              </a:ext>
            </a:extLst>
          </p:cNvPr>
          <p:cNvSpPr>
            <a:spLocks noGrp="1"/>
          </p:cNvSpPr>
          <p:nvPr>
            <p:ph idx="1"/>
          </p:nvPr>
        </p:nvSpPr>
        <p:spPr>
          <a:xfrm>
            <a:off x="414044" y="1019396"/>
            <a:ext cx="8282085" cy="955048"/>
          </a:xfrm>
        </p:spPr>
        <p:txBody>
          <a:bodyPr vert="horz" lIns="91440" tIns="45720" rIns="91440" bIns="45720" rtlCol="0">
            <a:noAutofit/>
          </a:bodyPr>
          <a:lstStyle/>
          <a:p>
            <a:r>
              <a:rPr lang="en-US" sz="1800" dirty="0"/>
              <a:t>If we change the OpenURL to a different institution for whom it is not available (for example Open University (EXLDEMO3_INST) or University of Knowledge (EXLDEMO1_INST)) then it will state “No full text available”.</a:t>
            </a:r>
          </a:p>
        </p:txBody>
      </p:sp>
      <p:sp>
        <p:nvSpPr>
          <p:cNvPr id="5" name="Rectangle 4">
            <a:extLst>
              <a:ext uri="{FF2B5EF4-FFF2-40B4-BE49-F238E27FC236}">
                <a16:creationId xmlns:a16="http://schemas.microsoft.com/office/drawing/2014/main" id="{FE6DA8D0-194D-652A-05C7-7DEFE487A24D}"/>
              </a:ext>
            </a:extLst>
          </p:cNvPr>
          <p:cNvSpPr/>
          <p:nvPr/>
        </p:nvSpPr>
        <p:spPr>
          <a:xfrm>
            <a:off x="3328" y="2816527"/>
            <a:ext cx="2784823" cy="325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F67490-2E46-4DB8-1343-0D1C7D7D0CC8}"/>
              </a:ext>
            </a:extLst>
          </p:cNvPr>
          <p:cNvSpPr/>
          <p:nvPr/>
        </p:nvSpPr>
        <p:spPr>
          <a:xfrm>
            <a:off x="4932040" y="2550508"/>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116DAF1-E24F-93B1-2C8A-BAFA940F9DCE}"/>
              </a:ext>
            </a:extLst>
          </p:cNvPr>
          <p:cNvSpPr txBox="1"/>
          <p:nvPr/>
        </p:nvSpPr>
        <p:spPr>
          <a:xfrm>
            <a:off x="3812165" y="554632"/>
            <a:ext cx="1512168" cy="369332"/>
          </a:xfrm>
          <a:prstGeom prst="rect">
            <a:avLst/>
          </a:prstGeom>
          <a:solidFill>
            <a:srgbClr val="FFFF00"/>
          </a:solidFill>
          <a:ln>
            <a:solidFill>
              <a:schemeClr val="accent1"/>
            </a:solidFill>
          </a:ln>
        </p:spPr>
        <p:txBody>
          <a:bodyPr wrap="square" rtlCol="0">
            <a:spAutoFit/>
          </a:bodyPr>
          <a:lstStyle/>
          <a:p>
            <a:pPr algn="ctr"/>
            <a:r>
              <a:rPr lang="en-US" dirty="0"/>
              <a:t>Example One</a:t>
            </a:r>
          </a:p>
        </p:txBody>
      </p:sp>
      <p:pic>
        <p:nvPicPr>
          <p:cNvPr id="11" name="Picture 10">
            <a:extLst>
              <a:ext uri="{FF2B5EF4-FFF2-40B4-BE49-F238E27FC236}">
                <a16:creationId xmlns:a16="http://schemas.microsoft.com/office/drawing/2014/main" id="{AC96F724-0D0D-F925-2BF2-B89A916DF78E}"/>
              </a:ext>
            </a:extLst>
          </p:cNvPr>
          <p:cNvPicPr>
            <a:picLocks noChangeAspect="1"/>
          </p:cNvPicPr>
          <p:nvPr/>
        </p:nvPicPr>
        <p:blipFill>
          <a:blip r:embed="rId3"/>
          <a:stretch>
            <a:fillRect/>
          </a:stretch>
        </p:blipFill>
        <p:spPr>
          <a:xfrm>
            <a:off x="0" y="3608688"/>
            <a:ext cx="9144000" cy="619246"/>
          </a:xfrm>
          <a:prstGeom prst="rect">
            <a:avLst/>
          </a:prstGeom>
          <a:ln>
            <a:solidFill>
              <a:schemeClr val="accent1"/>
            </a:solidFill>
          </a:ln>
        </p:spPr>
      </p:pic>
      <p:sp>
        <p:nvSpPr>
          <p:cNvPr id="12" name="Rectangle 11">
            <a:extLst>
              <a:ext uri="{FF2B5EF4-FFF2-40B4-BE49-F238E27FC236}">
                <a16:creationId xmlns:a16="http://schemas.microsoft.com/office/drawing/2014/main" id="{574F9E4A-9B42-C002-FEE5-3D19852FF5C7}"/>
              </a:ext>
            </a:extLst>
          </p:cNvPr>
          <p:cNvSpPr/>
          <p:nvPr/>
        </p:nvSpPr>
        <p:spPr>
          <a:xfrm>
            <a:off x="3692" y="3934239"/>
            <a:ext cx="2784823" cy="325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A32DDAE-03F4-7467-258C-2EA0371FCE13}"/>
              </a:ext>
            </a:extLst>
          </p:cNvPr>
          <p:cNvSpPr/>
          <p:nvPr/>
        </p:nvSpPr>
        <p:spPr>
          <a:xfrm>
            <a:off x="4932404" y="3668220"/>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0515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44FE1-6FA0-F67A-C159-2755D2569D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2E9F99-1F32-56F7-AAE7-79244F5ED930}"/>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AE779E87-C241-4CF7-BEED-51C998ED5482}"/>
              </a:ext>
            </a:extLst>
          </p:cNvPr>
          <p:cNvSpPr>
            <a:spLocks noGrp="1"/>
          </p:cNvSpPr>
          <p:nvPr>
            <p:ph idx="1"/>
          </p:nvPr>
        </p:nvSpPr>
        <p:spPr>
          <a:xfrm>
            <a:off x="414044" y="1040638"/>
            <a:ext cx="8282085" cy="3475328"/>
          </a:xfrm>
        </p:spPr>
        <p:txBody>
          <a:bodyPr vert="horz" lIns="91440" tIns="45720" rIns="91440" bIns="45720" rtlCol="0">
            <a:noAutofit/>
          </a:bodyPr>
          <a:lstStyle/>
          <a:p>
            <a:r>
              <a:rPr lang="en-US" sz="1800" dirty="0"/>
              <a:t>Electronic collection "Women and Social Movements: Development and the Global South, 1919-2019 (Video)" is available for all three </a:t>
            </a:r>
            <a:r>
              <a:rPr lang="en-US" sz="1800"/>
              <a:t>institutions: Alma </a:t>
            </a:r>
            <a:r>
              <a:rPr lang="en-US" sz="1800" dirty="0"/>
              <a:t>University (EXLDEV1_INST) and Open University (EXLDEMO3_INST) and University of Knowledge (EXLDEMO1_INST)</a:t>
            </a:r>
          </a:p>
          <a:p>
            <a:r>
              <a:rPr lang="en-US" sz="1800" dirty="0"/>
              <a:t>A portfolio in this electronic collection is “A miracle a day a film by Deborah </a:t>
            </a:r>
            <a:r>
              <a:rPr lang="en-US" sz="1800" dirty="0" err="1"/>
              <a:t>Harse</a:t>
            </a:r>
            <a:r>
              <a:rPr lang="en-US" sz="1800" dirty="0"/>
              <a:t>”</a:t>
            </a:r>
          </a:p>
        </p:txBody>
      </p:sp>
      <p:sp>
        <p:nvSpPr>
          <p:cNvPr id="2" name="TextBox 1">
            <a:extLst>
              <a:ext uri="{FF2B5EF4-FFF2-40B4-BE49-F238E27FC236}">
                <a16:creationId xmlns:a16="http://schemas.microsoft.com/office/drawing/2014/main" id="{D80FF108-FCBA-70CE-0CD9-B2825F757734}"/>
              </a:ext>
            </a:extLst>
          </p:cNvPr>
          <p:cNvSpPr txBox="1"/>
          <p:nvPr/>
        </p:nvSpPr>
        <p:spPr>
          <a:xfrm>
            <a:off x="3812165" y="554632"/>
            <a:ext cx="1512168" cy="369332"/>
          </a:xfrm>
          <a:prstGeom prst="rect">
            <a:avLst/>
          </a:prstGeom>
          <a:solidFill>
            <a:srgbClr val="FFFF00"/>
          </a:solidFill>
          <a:ln>
            <a:solidFill>
              <a:schemeClr val="accent1"/>
            </a:solidFill>
          </a:ln>
        </p:spPr>
        <p:txBody>
          <a:bodyPr wrap="square" rtlCol="0">
            <a:spAutoFit/>
          </a:bodyPr>
          <a:lstStyle/>
          <a:p>
            <a:pPr algn="ctr"/>
            <a:r>
              <a:rPr lang="en-US" dirty="0"/>
              <a:t>Example Two</a:t>
            </a:r>
          </a:p>
        </p:txBody>
      </p:sp>
    </p:spTree>
    <p:extLst>
      <p:ext uri="{BB962C8B-B14F-4D97-AF65-F5344CB8AC3E}">
        <p14:creationId xmlns:p14="http://schemas.microsoft.com/office/powerpoint/2010/main" val="2544535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Defining the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1800" dirty="0"/>
              <a:t>In this flow the access to the resources is controlled via the "available for" group settings in the Network Zone.</a:t>
            </a:r>
            <a:br>
              <a:rPr lang="en-US" sz="1800" dirty="0"/>
            </a:br>
            <a:endParaRPr lang="en-US" sz="1800" dirty="0"/>
          </a:p>
          <a:p>
            <a:r>
              <a:rPr lang="en-US" sz="1800" dirty="0"/>
              <a:t>Alma makes use of the "inventory network groups" defined in the "resources" configuration menu.</a:t>
            </a:r>
            <a:br>
              <a:rPr lang="en-US" sz="1800" dirty="0"/>
            </a:br>
            <a:endParaRPr lang="en-US" sz="1800" dirty="0"/>
          </a:p>
          <a:p>
            <a:r>
              <a:rPr lang="en-US" sz="1800" dirty="0"/>
              <a:t>This is commonly referred to as </a:t>
            </a:r>
            <a:r>
              <a:rPr lang="en-US" sz="1800" dirty="0">
                <a:hlinkClick r:id="rId2"/>
              </a:rPr>
              <a:t>Distributed Access to Electronic Resources from the Network Zone</a:t>
            </a:r>
            <a:endParaRPr lang="en-US" sz="1800" dirty="0"/>
          </a:p>
        </p:txBody>
      </p:sp>
    </p:spTree>
    <p:extLst>
      <p:ext uri="{BB962C8B-B14F-4D97-AF65-F5344CB8AC3E}">
        <p14:creationId xmlns:p14="http://schemas.microsoft.com/office/powerpoint/2010/main" val="41321553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FC25A-BEDA-4F74-E751-66E40B0A053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4B8DC5D-DBD7-0DE4-C163-E0ACCD6BFE2A}"/>
              </a:ext>
            </a:extLst>
          </p:cNvPr>
          <p:cNvPicPr>
            <a:picLocks noChangeAspect="1"/>
          </p:cNvPicPr>
          <p:nvPr/>
        </p:nvPicPr>
        <p:blipFill>
          <a:blip r:embed="rId2"/>
          <a:stretch>
            <a:fillRect/>
          </a:stretch>
        </p:blipFill>
        <p:spPr>
          <a:xfrm>
            <a:off x="219075" y="2227312"/>
            <a:ext cx="8705850" cy="1352550"/>
          </a:xfrm>
          <a:prstGeom prst="rect">
            <a:avLst/>
          </a:prstGeom>
          <a:ln>
            <a:solidFill>
              <a:schemeClr val="accent1"/>
            </a:solidFill>
          </a:ln>
        </p:spPr>
      </p:pic>
      <p:sp>
        <p:nvSpPr>
          <p:cNvPr id="3" name="Title 2">
            <a:extLst>
              <a:ext uri="{FF2B5EF4-FFF2-40B4-BE49-F238E27FC236}">
                <a16:creationId xmlns:a16="http://schemas.microsoft.com/office/drawing/2014/main" id="{E91A744D-7BF8-32CD-327D-C0C6D599A4C3}"/>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0B282FA4-4814-C9B2-E257-24727F05571F}"/>
              </a:ext>
            </a:extLst>
          </p:cNvPr>
          <p:cNvSpPr>
            <a:spLocks noGrp="1"/>
          </p:cNvSpPr>
          <p:nvPr>
            <p:ph idx="1"/>
          </p:nvPr>
        </p:nvSpPr>
        <p:spPr>
          <a:xfrm>
            <a:off x="414044" y="1040638"/>
            <a:ext cx="8282085" cy="667016"/>
          </a:xfrm>
        </p:spPr>
        <p:txBody>
          <a:bodyPr vert="horz" lIns="91440" tIns="45720" rIns="91440" bIns="45720" rtlCol="0">
            <a:noAutofit/>
          </a:bodyPr>
          <a:lstStyle/>
          <a:p>
            <a:r>
              <a:rPr lang="en-US" sz="1800" dirty="0"/>
              <a:t>We search for the portfolio and click “Available Online”</a:t>
            </a:r>
          </a:p>
        </p:txBody>
      </p:sp>
      <p:sp>
        <p:nvSpPr>
          <p:cNvPr id="5" name="Rectangle 4">
            <a:extLst>
              <a:ext uri="{FF2B5EF4-FFF2-40B4-BE49-F238E27FC236}">
                <a16:creationId xmlns:a16="http://schemas.microsoft.com/office/drawing/2014/main" id="{8CF56101-3C90-F7C2-5A00-0D8691FA99DD}"/>
              </a:ext>
            </a:extLst>
          </p:cNvPr>
          <p:cNvSpPr/>
          <p:nvPr/>
        </p:nvSpPr>
        <p:spPr>
          <a:xfrm>
            <a:off x="1331640" y="3134999"/>
            <a:ext cx="158417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ADDFF00-39CC-B363-062B-62DF8EBE72BE}"/>
              </a:ext>
            </a:extLst>
          </p:cNvPr>
          <p:cNvSpPr txBox="1"/>
          <p:nvPr/>
        </p:nvSpPr>
        <p:spPr>
          <a:xfrm>
            <a:off x="3812165" y="554632"/>
            <a:ext cx="1512168" cy="369332"/>
          </a:xfrm>
          <a:prstGeom prst="rect">
            <a:avLst/>
          </a:prstGeom>
          <a:solidFill>
            <a:srgbClr val="FFFF00"/>
          </a:solidFill>
          <a:ln>
            <a:solidFill>
              <a:schemeClr val="accent1"/>
            </a:solidFill>
          </a:ln>
        </p:spPr>
        <p:txBody>
          <a:bodyPr wrap="square" rtlCol="0">
            <a:spAutoFit/>
          </a:bodyPr>
          <a:lstStyle/>
          <a:p>
            <a:pPr algn="ctr"/>
            <a:r>
              <a:rPr lang="en-US" dirty="0"/>
              <a:t>Example Two</a:t>
            </a:r>
          </a:p>
        </p:txBody>
      </p:sp>
    </p:spTree>
    <p:extLst>
      <p:ext uri="{BB962C8B-B14F-4D97-AF65-F5344CB8AC3E}">
        <p14:creationId xmlns:p14="http://schemas.microsoft.com/office/powerpoint/2010/main" val="31959558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5D83A-1250-E726-D12F-84E1F03B657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B81A6B2-2402-8B2C-B2BA-88231E1E956B}"/>
              </a:ext>
            </a:extLst>
          </p:cNvPr>
          <p:cNvPicPr>
            <a:picLocks noChangeAspect="1"/>
          </p:cNvPicPr>
          <p:nvPr/>
        </p:nvPicPr>
        <p:blipFill>
          <a:blip r:embed="rId2"/>
          <a:stretch>
            <a:fillRect/>
          </a:stretch>
        </p:blipFill>
        <p:spPr>
          <a:xfrm>
            <a:off x="219075" y="2413911"/>
            <a:ext cx="8705850" cy="1838325"/>
          </a:xfrm>
          <a:prstGeom prst="rect">
            <a:avLst/>
          </a:prstGeom>
          <a:ln>
            <a:solidFill>
              <a:schemeClr val="accent1"/>
            </a:solidFill>
          </a:ln>
        </p:spPr>
      </p:pic>
      <p:sp>
        <p:nvSpPr>
          <p:cNvPr id="3" name="Title 2">
            <a:extLst>
              <a:ext uri="{FF2B5EF4-FFF2-40B4-BE49-F238E27FC236}">
                <a16:creationId xmlns:a16="http://schemas.microsoft.com/office/drawing/2014/main" id="{4D63AF81-C36B-6939-EA57-E276F72C36E9}"/>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AE59E1B7-313B-3DE4-24A6-E1E06AAF0A17}"/>
              </a:ext>
            </a:extLst>
          </p:cNvPr>
          <p:cNvSpPr>
            <a:spLocks noGrp="1"/>
          </p:cNvSpPr>
          <p:nvPr>
            <p:ph idx="1"/>
          </p:nvPr>
        </p:nvSpPr>
        <p:spPr>
          <a:xfrm>
            <a:off x="414044" y="976855"/>
            <a:ext cx="8282085" cy="730799"/>
          </a:xfrm>
        </p:spPr>
        <p:txBody>
          <a:bodyPr vert="horz" lIns="91440" tIns="45720" rIns="91440" bIns="45720" rtlCol="0">
            <a:noAutofit/>
          </a:bodyPr>
          <a:lstStyle/>
          <a:p>
            <a:r>
              <a:rPr lang="en-US" sz="1800" dirty="0"/>
              <a:t>After adding “&amp;</a:t>
            </a:r>
            <a:r>
              <a:rPr lang="en-US" sz="1800" dirty="0" err="1"/>
              <a:t>displayCTO</a:t>
            </a:r>
            <a:r>
              <a:rPr lang="en-US" sz="1800" dirty="0"/>
              <a:t>=true” (without the quotes) to the end of the URL we see and click the “Display CTO” link</a:t>
            </a:r>
          </a:p>
        </p:txBody>
      </p:sp>
      <p:sp>
        <p:nvSpPr>
          <p:cNvPr id="5" name="Rectangle 4">
            <a:extLst>
              <a:ext uri="{FF2B5EF4-FFF2-40B4-BE49-F238E27FC236}">
                <a16:creationId xmlns:a16="http://schemas.microsoft.com/office/drawing/2014/main" id="{1B93528B-AA6E-5C74-0507-A455CA168DC7}"/>
              </a:ext>
            </a:extLst>
          </p:cNvPr>
          <p:cNvSpPr/>
          <p:nvPr/>
        </p:nvSpPr>
        <p:spPr>
          <a:xfrm>
            <a:off x="1443852" y="3643645"/>
            <a:ext cx="93610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6388EBF-C743-0DD8-60B7-E895D15BDE01}"/>
              </a:ext>
            </a:extLst>
          </p:cNvPr>
          <p:cNvSpPr txBox="1"/>
          <p:nvPr/>
        </p:nvSpPr>
        <p:spPr>
          <a:xfrm>
            <a:off x="3812165" y="554632"/>
            <a:ext cx="1512168" cy="369332"/>
          </a:xfrm>
          <a:prstGeom prst="rect">
            <a:avLst/>
          </a:prstGeom>
          <a:solidFill>
            <a:srgbClr val="FFFF00"/>
          </a:solidFill>
          <a:ln>
            <a:solidFill>
              <a:schemeClr val="accent1"/>
            </a:solidFill>
          </a:ln>
        </p:spPr>
        <p:txBody>
          <a:bodyPr wrap="square" rtlCol="0">
            <a:spAutoFit/>
          </a:bodyPr>
          <a:lstStyle/>
          <a:p>
            <a:pPr algn="ctr"/>
            <a:r>
              <a:rPr lang="en-US" dirty="0"/>
              <a:t>Example Two</a:t>
            </a:r>
          </a:p>
        </p:txBody>
      </p:sp>
    </p:spTree>
    <p:extLst>
      <p:ext uri="{BB962C8B-B14F-4D97-AF65-F5344CB8AC3E}">
        <p14:creationId xmlns:p14="http://schemas.microsoft.com/office/powerpoint/2010/main" val="32505383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82357-405A-05EE-1D9B-FA27C754E81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B7B6C4F-C26A-6888-9DAB-2DDF7C0CA82F}"/>
              </a:ext>
            </a:extLst>
          </p:cNvPr>
          <p:cNvPicPr>
            <a:picLocks noChangeAspect="1"/>
          </p:cNvPicPr>
          <p:nvPr/>
        </p:nvPicPr>
        <p:blipFill>
          <a:blip r:embed="rId2"/>
          <a:stretch>
            <a:fillRect/>
          </a:stretch>
        </p:blipFill>
        <p:spPr>
          <a:xfrm>
            <a:off x="0" y="3161085"/>
            <a:ext cx="9144000" cy="754515"/>
          </a:xfrm>
          <a:prstGeom prst="rect">
            <a:avLst/>
          </a:prstGeom>
          <a:ln>
            <a:solidFill>
              <a:schemeClr val="accent1"/>
            </a:solidFill>
          </a:ln>
        </p:spPr>
      </p:pic>
      <p:sp>
        <p:nvSpPr>
          <p:cNvPr id="3" name="Title 2">
            <a:extLst>
              <a:ext uri="{FF2B5EF4-FFF2-40B4-BE49-F238E27FC236}">
                <a16:creationId xmlns:a16="http://schemas.microsoft.com/office/drawing/2014/main" id="{DCD5CB42-7333-7B7C-1B78-4A0476E89C88}"/>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31A4465C-7822-D2A9-B385-7E26E59E5F5B}"/>
              </a:ext>
            </a:extLst>
          </p:cNvPr>
          <p:cNvSpPr>
            <a:spLocks noGrp="1"/>
          </p:cNvSpPr>
          <p:nvPr>
            <p:ph idx="1"/>
          </p:nvPr>
        </p:nvSpPr>
        <p:spPr>
          <a:xfrm>
            <a:off x="414044" y="1040638"/>
            <a:ext cx="8282085" cy="378984"/>
          </a:xfrm>
        </p:spPr>
        <p:txBody>
          <a:bodyPr vert="horz" lIns="91440" tIns="45720" rIns="91440" bIns="45720" rtlCol="0">
            <a:noAutofit/>
          </a:bodyPr>
          <a:lstStyle/>
          <a:p>
            <a:r>
              <a:rPr lang="en-US" sz="1800" dirty="0"/>
              <a:t>The OpenURL is:</a:t>
            </a:r>
          </a:p>
        </p:txBody>
      </p:sp>
      <p:sp>
        <p:nvSpPr>
          <p:cNvPr id="5" name="Rectangle 4">
            <a:extLst>
              <a:ext uri="{FF2B5EF4-FFF2-40B4-BE49-F238E27FC236}">
                <a16:creationId xmlns:a16="http://schemas.microsoft.com/office/drawing/2014/main" id="{E2A62BE2-24F1-763C-2C28-0180E07F67CF}"/>
              </a:ext>
            </a:extLst>
          </p:cNvPr>
          <p:cNvSpPr/>
          <p:nvPr/>
        </p:nvSpPr>
        <p:spPr>
          <a:xfrm>
            <a:off x="10466" y="3371789"/>
            <a:ext cx="9026030" cy="3520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D8B8D17-433B-7CB1-DB58-49BF6ACA3228}"/>
              </a:ext>
            </a:extLst>
          </p:cNvPr>
          <p:cNvSpPr txBox="1"/>
          <p:nvPr/>
        </p:nvSpPr>
        <p:spPr>
          <a:xfrm>
            <a:off x="251520" y="1491630"/>
            <a:ext cx="8640960" cy="1200329"/>
          </a:xfrm>
          <a:prstGeom prst="rect">
            <a:avLst/>
          </a:prstGeom>
          <a:noFill/>
          <a:ln>
            <a:solidFill>
              <a:schemeClr val="accent1"/>
            </a:solidFill>
          </a:ln>
        </p:spPr>
        <p:txBody>
          <a:bodyPr wrap="square" rtlCol="0">
            <a:spAutoFit/>
          </a:bodyPr>
          <a:lstStyle/>
          <a:p>
            <a:r>
              <a:rPr lang="en-US" dirty="0"/>
              <a:t>http://exldev-test1.primo.exlibrisgroup.com/view/uresolver/EXLDEV1_INST/openurl?vid=EXLDEV1_INST:Alma&amp;rft.mms_id=99484859900191&amp;u.ignore_date_coverage=true&amp;rfr_id=info:sid/primo.exlibrisgroup.com-alma_local</a:t>
            </a:r>
          </a:p>
        </p:txBody>
      </p:sp>
      <p:sp>
        <p:nvSpPr>
          <p:cNvPr id="8" name="TextBox 7">
            <a:extLst>
              <a:ext uri="{FF2B5EF4-FFF2-40B4-BE49-F238E27FC236}">
                <a16:creationId xmlns:a16="http://schemas.microsoft.com/office/drawing/2014/main" id="{0E55DA6D-50BE-4B24-2F2A-EB079BCB4AD8}"/>
              </a:ext>
            </a:extLst>
          </p:cNvPr>
          <p:cNvSpPr txBox="1"/>
          <p:nvPr/>
        </p:nvSpPr>
        <p:spPr>
          <a:xfrm>
            <a:off x="3812165" y="554632"/>
            <a:ext cx="1512168" cy="369332"/>
          </a:xfrm>
          <a:prstGeom prst="rect">
            <a:avLst/>
          </a:prstGeom>
          <a:solidFill>
            <a:srgbClr val="FFFF00"/>
          </a:solidFill>
          <a:ln>
            <a:solidFill>
              <a:schemeClr val="accent1"/>
            </a:solidFill>
          </a:ln>
        </p:spPr>
        <p:txBody>
          <a:bodyPr wrap="square" rtlCol="0">
            <a:spAutoFit/>
          </a:bodyPr>
          <a:lstStyle/>
          <a:p>
            <a:pPr algn="ctr"/>
            <a:r>
              <a:rPr lang="en-US" dirty="0"/>
              <a:t>Example Two</a:t>
            </a:r>
          </a:p>
        </p:txBody>
      </p:sp>
    </p:spTree>
    <p:extLst>
      <p:ext uri="{BB962C8B-B14F-4D97-AF65-F5344CB8AC3E}">
        <p14:creationId xmlns:p14="http://schemas.microsoft.com/office/powerpoint/2010/main" val="17241047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C1219-8E5E-8D7F-0FBF-8E5C4047025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F233F80-C375-93DF-0ED0-976790412FEE}"/>
              </a:ext>
            </a:extLst>
          </p:cNvPr>
          <p:cNvPicPr>
            <a:picLocks noChangeAspect="1"/>
          </p:cNvPicPr>
          <p:nvPr/>
        </p:nvPicPr>
        <p:blipFill>
          <a:blip r:embed="rId2"/>
          <a:stretch>
            <a:fillRect/>
          </a:stretch>
        </p:blipFill>
        <p:spPr>
          <a:xfrm>
            <a:off x="0" y="2315522"/>
            <a:ext cx="9144000" cy="659757"/>
          </a:xfrm>
          <a:prstGeom prst="rect">
            <a:avLst/>
          </a:prstGeom>
          <a:ln>
            <a:solidFill>
              <a:schemeClr val="accent1"/>
            </a:solidFill>
          </a:ln>
        </p:spPr>
      </p:pic>
      <p:sp>
        <p:nvSpPr>
          <p:cNvPr id="3" name="Title 2">
            <a:extLst>
              <a:ext uri="{FF2B5EF4-FFF2-40B4-BE49-F238E27FC236}">
                <a16:creationId xmlns:a16="http://schemas.microsoft.com/office/drawing/2014/main" id="{D9BE2630-5591-E5D3-53E4-3CD8183D6F86}"/>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F3668FAD-725C-6C31-6740-A86DA7AE87A8}"/>
              </a:ext>
            </a:extLst>
          </p:cNvPr>
          <p:cNvSpPr>
            <a:spLocks noGrp="1"/>
          </p:cNvSpPr>
          <p:nvPr>
            <p:ph idx="1"/>
          </p:nvPr>
        </p:nvSpPr>
        <p:spPr>
          <a:xfrm>
            <a:off x="414044" y="981688"/>
            <a:ext cx="8282085" cy="1230022"/>
          </a:xfrm>
        </p:spPr>
        <p:txBody>
          <a:bodyPr vert="horz" lIns="91440" tIns="45720" rIns="91440" bIns="45720" rtlCol="0">
            <a:noAutofit/>
          </a:bodyPr>
          <a:lstStyle/>
          <a:p>
            <a:r>
              <a:rPr lang="en-US" sz="1800" dirty="0"/>
              <a:t>Putting this OpenURL into a browser shows “Full Text Available”.  </a:t>
            </a:r>
          </a:p>
          <a:p>
            <a:r>
              <a:rPr lang="en-US" sz="1800" dirty="0"/>
              <a:t>It </a:t>
            </a:r>
            <a:r>
              <a:rPr lang="en-US" sz="1800" b="1" dirty="0"/>
              <a:t>works for all institutions for which it is available</a:t>
            </a:r>
            <a:r>
              <a:rPr lang="en-US" sz="1800" dirty="0"/>
              <a:t> (Alma University (EXLDEV1_INST) and Open University (EXLDEMO3_INST) and University of Knowledge (EXLDEMO1_INST).</a:t>
            </a:r>
          </a:p>
        </p:txBody>
      </p:sp>
      <p:sp>
        <p:nvSpPr>
          <p:cNvPr id="5" name="Rectangle 4">
            <a:extLst>
              <a:ext uri="{FF2B5EF4-FFF2-40B4-BE49-F238E27FC236}">
                <a16:creationId xmlns:a16="http://schemas.microsoft.com/office/drawing/2014/main" id="{E8975DAA-069F-DF7F-E956-2AA8673133A2}"/>
              </a:ext>
            </a:extLst>
          </p:cNvPr>
          <p:cNvSpPr/>
          <p:nvPr/>
        </p:nvSpPr>
        <p:spPr>
          <a:xfrm>
            <a:off x="0" y="2699574"/>
            <a:ext cx="3707904" cy="266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0D2E26-8708-68A2-A164-26F7E1C59A68}"/>
              </a:ext>
            </a:extLst>
          </p:cNvPr>
          <p:cNvSpPr/>
          <p:nvPr/>
        </p:nvSpPr>
        <p:spPr>
          <a:xfrm>
            <a:off x="4892285" y="2339375"/>
            <a:ext cx="864096" cy="266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AA3CF3F-9133-AE36-BCB4-819CA0B2D8D1}"/>
              </a:ext>
            </a:extLst>
          </p:cNvPr>
          <p:cNvSpPr txBox="1"/>
          <p:nvPr/>
        </p:nvSpPr>
        <p:spPr>
          <a:xfrm>
            <a:off x="3812165" y="554632"/>
            <a:ext cx="1512168" cy="369332"/>
          </a:xfrm>
          <a:prstGeom prst="rect">
            <a:avLst/>
          </a:prstGeom>
          <a:solidFill>
            <a:srgbClr val="FFFF00"/>
          </a:solidFill>
          <a:ln>
            <a:solidFill>
              <a:schemeClr val="accent1"/>
            </a:solidFill>
          </a:ln>
        </p:spPr>
        <p:txBody>
          <a:bodyPr wrap="square" rtlCol="0">
            <a:spAutoFit/>
          </a:bodyPr>
          <a:lstStyle/>
          <a:p>
            <a:pPr algn="ctr"/>
            <a:r>
              <a:rPr lang="en-US" dirty="0"/>
              <a:t>Example Two</a:t>
            </a:r>
          </a:p>
        </p:txBody>
      </p:sp>
      <p:pic>
        <p:nvPicPr>
          <p:cNvPr id="9" name="Picture 8">
            <a:extLst>
              <a:ext uri="{FF2B5EF4-FFF2-40B4-BE49-F238E27FC236}">
                <a16:creationId xmlns:a16="http://schemas.microsoft.com/office/drawing/2014/main" id="{5636A6FC-C88F-A426-9731-0036E83ADC70}"/>
              </a:ext>
            </a:extLst>
          </p:cNvPr>
          <p:cNvPicPr>
            <a:picLocks noChangeAspect="1"/>
          </p:cNvPicPr>
          <p:nvPr/>
        </p:nvPicPr>
        <p:blipFill>
          <a:blip r:embed="rId3"/>
          <a:stretch>
            <a:fillRect/>
          </a:stretch>
        </p:blipFill>
        <p:spPr>
          <a:xfrm>
            <a:off x="0" y="3117863"/>
            <a:ext cx="9144000" cy="637819"/>
          </a:xfrm>
          <a:prstGeom prst="rect">
            <a:avLst/>
          </a:prstGeom>
          <a:ln>
            <a:solidFill>
              <a:schemeClr val="accent1"/>
            </a:solidFill>
          </a:ln>
        </p:spPr>
      </p:pic>
      <p:sp>
        <p:nvSpPr>
          <p:cNvPr id="12" name="Rectangle 11">
            <a:extLst>
              <a:ext uri="{FF2B5EF4-FFF2-40B4-BE49-F238E27FC236}">
                <a16:creationId xmlns:a16="http://schemas.microsoft.com/office/drawing/2014/main" id="{3D7ACC3B-61FF-0B9F-7E58-BF9E6292C375}"/>
              </a:ext>
            </a:extLst>
          </p:cNvPr>
          <p:cNvSpPr/>
          <p:nvPr/>
        </p:nvSpPr>
        <p:spPr>
          <a:xfrm>
            <a:off x="4892284" y="3154851"/>
            <a:ext cx="975859" cy="2248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46729B-8B71-DD99-161E-0CA30F3BB566}"/>
              </a:ext>
            </a:extLst>
          </p:cNvPr>
          <p:cNvSpPr/>
          <p:nvPr/>
        </p:nvSpPr>
        <p:spPr>
          <a:xfrm>
            <a:off x="-12411" y="3481712"/>
            <a:ext cx="3707904" cy="266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B8BAEED-4A60-103A-DA65-FC19E8B2C833}"/>
              </a:ext>
            </a:extLst>
          </p:cNvPr>
          <p:cNvPicPr>
            <a:picLocks noChangeAspect="1"/>
          </p:cNvPicPr>
          <p:nvPr/>
        </p:nvPicPr>
        <p:blipFill>
          <a:blip r:embed="rId4"/>
          <a:stretch>
            <a:fillRect/>
          </a:stretch>
        </p:blipFill>
        <p:spPr>
          <a:xfrm>
            <a:off x="19150" y="4036125"/>
            <a:ext cx="9144000" cy="608819"/>
          </a:xfrm>
          <a:prstGeom prst="rect">
            <a:avLst/>
          </a:prstGeom>
          <a:ln>
            <a:solidFill>
              <a:schemeClr val="accent1"/>
            </a:solidFill>
          </a:ln>
        </p:spPr>
      </p:pic>
      <p:sp>
        <p:nvSpPr>
          <p:cNvPr id="16" name="Rectangle 15">
            <a:extLst>
              <a:ext uri="{FF2B5EF4-FFF2-40B4-BE49-F238E27FC236}">
                <a16:creationId xmlns:a16="http://schemas.microsoft.com/office/drawing/2014/main" id="{0287D6F7-5D75-C363-A333-E063465631B3}"/>
              </a:ext>
            </a:extLst>
          </p:cNvPr>
          <p:cNvSpPr/>
          <p:nvPr/>
        </p:nvSpPr>
        <p:spPr>
          <a:xfrm>
            <a:off x="4892285" y="3161454"/>
            <a:ext cx="975859" cy="2248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D1C28A5-C32E-8B72-C7F9-A772C52B06F0}"/>
              </a:ext>
            </a:extLst>
          </p:cNvPr>
          <p:cNvSpPr/>
          <p:nvPr/>
        </p:nvSpPr>
        <p:spPr>
          <a:xfrm>
            <a:off x="-12410" y="3488315"/>
            <a:ext cx="3707904" cy="266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D324EF-A54D-F00A-1CC0-1CBBB880EAF3}"/>
              </a:ext>
            </a:extLst>
          </p:cNvPr>
          <p:cNvSpPr/>
          <p:nvPr/>
        </p:nvSpPr>
        <p:spPr>
          <a:xfrm>
            <a:off x="4892285" y="4067102"/>
            <a:ext cx="975859" cy="2248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A5F0F8-BEAF-1BF6-4D50-E188EE661040}"/>
              </a:ext>
            </a:extLst>
          </p:cNvPr>
          <p:cNvSpPr/>
          <p:nvPr/>
        </p:nvSpPr>
        <p:spPr>
          <a:xfrm>
            <a:off x="-12410" y="4393963"/>
            <a:ext cx="3707904" cy="266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0241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86141-9E91-223C-AC1E-2A4B259339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F24D91-0C1E-C099-3F99-9DC00518AC7D}"/>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15CE9373-D964-B62F-3F5F-D4B81CE954DA}"/>
              </a:ext>
            </a:extLst>
          </p:cNvPr>
          <p:cNvSpPr>
            <a:spLocks noGrp="1"/>
          </p:cNvSpPr>
          <p:nvPr>
            <p:ph idx="1"/>
          </p:nvPr>
        </p:nvSpPr>
        <p:spPr>
          <a:xfrm>
            <a:off x="414044" y="1040638"/>
            <a:ext cx="8282085" cy="3475328"/>
          </a:xfrm>
        </p:spPr>
        <p:txBody>
          <a:bodyPr vert="horz" lIns="91440" tIns="45720" rIns="91440" bIns="45720" rtlCol="0">
            <a:noAutofit/>
          </a:bodyPr>
          <a:lstStyle/>
          <a:p>
            <a:r>
              <a:rPr lang="en-US" sz="1800" dirty="0"/>
              <a:t>Electronic portfolio "Feminist Phenomenology" is available for Alma University (EXLDEV1_INST) and Open University (EXLDEMO3_INST) </a:t>
            </a:r>
          </a:p>
        </p:txBody>
      </p:sp>
      <p:sp>
        <p:nvSpPr>
          <p:cNvPr id="2" name="TextBox 1">
            <a:extLst>
              <a:ext uri="{FF2B5EF4-FFF2-40B4-BE49-F238E27FC236}">
                <a16:creationId xmlns:a16="http://schemas.microsoft.com/office/drawing/2014/main" id="{299190A0-C8D5-755F-AC3F-39B13E1E8F74}"/>
              </a:ext>
            </a:extLst>
          </p:cNvPr>
          <p:cNvSpPr txBox="1"/>
          <p:nvPr/>
        </p:nvSpPr>
        <p:spPr>
          <a:xfrm>
            <a:off x="3756059" y="554632"/>
            <a:ext cx="1623931" cy="369332"/>
          </a:xfrm>
          <a:prstGeom prst="rect">
            <a:avLst/>
          </a:prstGeom>
          <a:solidFill>
            <a:srgbClr val="FFFF00"/>
          </a:solidFill>
          <a:ln>
            <a:solidFill>
              <a:schemeClr val="accent1"/>
            </a:solidFill>
          </a:ln>
        </p:spPr>
        <p:txBody>
          <a:bodyPr wrap="square" rtlCol="0">
            <a:spAutoFit/>
          </a:bodyPr>
          <a:lstStyle/>
          <a:p>
            <a:pPr algn="ctr"/>
            <a:r>
              <a:rPr lang="en-US" dirty="0"/>
              <a:t>Example Three</a:t>
            </a:r>
          </a:p>
        </p:txBody>
      </p:sp>
    </p:spTree>
    <p:extLst>
      <p:ext uri="{BB962C8B-B14F-4D97-AF65-F5344CB8AC3E}">
        <p14:creationId xmlns:p14="http://schemas.microsoft.com/office/powerpoint/2010/main" val="36843722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04CB8-5DF6-7951-3BFA-CE1DBCD97FF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5F3767F-A4B1-E767-E409-5B7E8AE5C48F}"/>
              </a:ext>
            </a:extLst>
          </p:cNvPr>
          <p:cNvPicPr>
            <a:picLocks noChangeAspect="1"/>
          </p:cNvPicPr>
          <p:nvPr/>
        </p:nvPicPr>
        <p:blipFill>
          <a:blip r:embed="rId2"/>
          <a:stretch>
            <a:fillRect/>
          </a:stretch>
        </p:blipFill>
        <p:spPr>
          <a:xfrm>
            <a:off x="285750" y="2198291"/>
            <a:ext cx="8572500" cy="1381125"/>
          </a:xfrm>
          <a:prstGeom prst="rect">
            <a:avLst/>
          </a:prstGeom>
          <a:ln>
            <a:solidFill>
              <a:schemeClr val="accent1"/>
            </a:solidFill>
          </a:ln>
        </p:spPr>
      </p:pic>
      <p:sp>
        <p:nvSpPr>
          <p:cNvPr id="3" name="Title 2">
            <a:extLst>
              <a:ext uri="{FF2B5EF4-FFF2-40B4-BE49-F238E27FC236}">
                <a16:creationId xmlns:a16="http://schemas.microsoft.com/office/drawing/2014/main" id="{1291C4AF-9F04-2150-294F-AFBDA2845616}"/>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41C853C6-2241-379C-59C4-A2A0D1644170}"/>
              </a:ext>
            </a:extLst>
          </p:cNvPr>
          <p:cNvSpPr>
            <a:spLocks noGrp="1"/>
          </p:cNvSpPr>
          <p:nvPr>
            <p:ph idx="1"/>
          </p:nvPr>
        </p:nvSpPr>
        <p:spPr>
          <a:xfrm>
            <a:off x="414044" y="1040638"/>
            <a:ext cx="8282085" cy="667016"/>
          </a:xfrm>
        </p:spPr>
        <p:txBody>
          <a:bodyPr vert="horz" lIns="91440" tIns="45720" rIns="91440" bIns="45720" rtlCol="0">
            <a:noAutofit/>
          </a:bodyPr>
          <a:lstStyle/>
          <a:p>
            <a:r>
              <a:rPr lang="en-US" sz="1800" dirty="0"/>
              <a:t>We search for the portfolio and click “Available Online”</a:t>
            </a:r>
          </a:p>
        </p:txBody>
      </p:sp>
      <p:sp>
        <p:nvSpPr>
          <p:cNvPr id="5" name="Rectangle 4">
            <a:extLst>
              <a:ext uri="{FF2B5EF4-FFF2-40B4-BE49-F238E27FC236}">
                <a16:creationId xmlns:a16="http://schemas.microsoft.com/office/drawing/2014/main" id="{E71DFBAD-E7C3-7542-C997-38BF895AAD1D}"/>
              </a:ext>
            </a:extLst>
          </p:cNvPr>
          <p:cNvSpPr/>
          <p:nvPr/>
        </p:nvSpPr>
        <p:spPr>
          <a:xfrm>
            <a:off x="1331640" y="3134999"/>
            <a:ext cx="158417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18B70CC-5F78-B772-A695-3C1D11AB26A7}"/>
              </a:ext>
            </a:extLst>
          </p:cNvPr>
          <p:cNvSpPr txBox="1"/>
          <p:nvPr/>
        </p:nvSpPr>
        <p:spPr>
          <a:xfrm>
            <a:off x="3756059" y="554632"/>
            <a:ext cx="1623931" cy="369332"/>
          </a:xfrm>
          <a:prstGeom prst="rect">
            <a:avLst/>
          </a:prstGeom>
          <a:solidFill>
            <a:srgbClr val="FFFF00"/>
          </a:solidFill>
          <a:ln>
            <a:solidFill>
              <a:schemeClr val="accent1"/>
            </a:solidFill>
          </a:ln>
        </p:spPr>
        <p:txBody>
          <a:bodyPr wrap="square" rtlCol="0">
            <a:spAutoFit/>
          </a:bodyPr>
          <a:lstStyle/>
          <a:p>
            <a:pPr algn="ctr"/>
            <a:r>
              <a:rPr lang="en-US" dirty="0"/>
              <a:t>Example Three</a:t>
            </a:r>
          </a:p>
        </p:txBody>
      </p:sp>
    </p:spTree>
    <p:extLst>
      <p:ext uri="{BB962C8B-B14F-4D97-AF65-F5344CB8AC3E}">
        <p14:creationId xmlns:p14="http://schemas.microsoft.com/office/powerpoint/2010/main" val="23835308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27F40-2CA7-5809-4681-16C0C4B3BF2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10B0060-460E-D801-EF25-99FA4E118095}"/>
              </a:ext>
            </a:extLst>
          </p:cNvPr>
          <p:cNvPicPr>
            <a:picLocks noChangeAspect="1"/>
          </p:cNvPicPr>
          <p:nvPr/>
        </p:nvPicPr>
        <p:blipFill>
          <a:blip r:embed="rId2"/>
          <a:stretch>
            <a:fillRect/>
          </a:stretch>
        </p:blipFill>
        <p:spPr>
          <a:xfrm>
            <a:off x="14287" y="2046179"/>
            <a:ext cx="9115425" cy="2133600"/>
          </a:xfrm>
          <a:prstGeom prst="rect">
            <a:avLst/>
          </a:prstGeom>
          <a:ln>
            <a:solidFill>
              <a:schemeClr val="accent1"/>
            </a:solidFill>
          </a:ln>
        </p:spPr>
      </p:pic>
      <p:sp>
        <p:nvSpPr>
          <p:cNvPr id="3" name="Title 2">
            <a:extLst>
              <a:ext uri="{FF2B5EF4-FFF2-40B4-BE49-F238E27FC236}">
                <a16:creationId xmlns:a16="http://schemas.microsoft.com/office/drawing/2014/main" id="{00751E41-FF00-1757-C60F-7E2EB9546481}"/>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F69255A9-AFC4-855C-EA97-099D610CE063}"/>
              </a:ext>
            </a:extLst>
          </p:cNvPr>
          <p:cNvSpPr>
            <a:spLocks noGrp="1"/>
          </p:cNvSpPr>
          <p:nvPr>
            <p:ph idx="1"/>
          </p:nvPr>
        </p:nvSpPr>
        <p:spPr>
          <a:xfrm>
            <a:off x="414044" y="976855"/>
            <a:ext cx="8282085" cy="730799"/>
          </a:xfrm>
        </p:spPr>
        <p:txBody>
          <a:bodyPr vert="horz" lIns="91440" tIns="45720" rIns="91440" bIns="45720" rtlCol="0">
            <a:noAutofit/>
          </a:bodyPr>
          <a:lstStyle/>
          <a:p>
            <a:r>
              <a:rPr lang="en-US" sz="1800" dirty="0"/>
              <a:t>After adding “&amp;</a:t>
            </a:r>
            <a:r>
              <a:rPr lang="en-US" sz="1800" dirty="0" err="1"/>
              <a:t>displayCTO</a:t>
            </a:r>
            <a:r>
              <a:rPr lang="en-US" sz="1800" dirty="0"/>
              <a:t>=true” (without the quotes) to the end of the URL we see and click the “Display CTO” link</a:t>
            </a:r>
          </a:p>
        </p:txBody>
      </p:sp>
      <p:sp>
        <p:nvSpPr>
          <p:cNvPr id="5" name="Rectangle 4">
            <a:extLst>
              <a:ext uri="{FF2B5EF4-FFF2-40B4-BE49-F238E27FC236}">
                <a16:creationId xmlns:a16="http://schemas.microsoft.com/office/drawing/2014/main" id="{EC1395F0-F37D-675F-DD83-9269A5B45631}"/>
              </a:ext>
            </a:extLst>
          </p:cNvPr>
          <p:cNvSpPr/>
          <p:nvPr/>
        </p:nvSpPr>
        <p:spPr>
          <a:xfrm>
            <a:off x="1515414" y="3643645"/>
            <a:ext cx="93610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FB73260-2128-D268-B8C7-FCAE917D6B42}"/>
              </a:ext>
            </a:extLst>
          </p:cNvPr>
          <p:cNvSpPr txBox="1"/>
          <p:nvPr/>
        </p:nvSpPr>
        <p:spPr>
          <a:xfrm>
            <a:off x="3756059" y="554632"/>
            <a:ext cx="1623931" cy="369332"/>
          </a:xfrm>
          <a:prstGeom prst="rect">
            <a:avLst/>
          </a:prstGeom>
          <a:solidFill>
            <a:srgbClr val="FFFF00"/>
          </a:solidFill>
          <a:ln>
            <a:solidFill>
              <a:schemeClr val="accent1"/>
            </a:solidFill>
          </a:ln>
        </p:spPr>
        <p:txBody>
          <a:bodyPr wrap="square" rtlCol="0">
            <a:spAutoFit/>
          </a:bodyPr>
          <a:lstStyle/>
          <a:p>
            <a:pPr algn="ctr"/>
            <a:r>
              <a:rPr lang="en-US" dirty="0"/>
              <a:t>Example Three</a:t>
            </a:r>
          </a:p>
        </p:txBody>
      </p:sp>
    </p:spTree>
    <p:extLst>
      <p:ext uri="{BB962C8B-B14F-4D97-AF65-F5344CB8AC3E}">
        <p14:creationId xmlns:p14="http://schemas.microsoft.com/office/powerpoint/2010/main" val="38123838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79AE7-FA5B-EC72-AA67-6C5FF0EFE51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B15CD6B-AA78-04C0-6BF1-1B8ABE2950BE}"/>
              </a:ext>
            </a:extLst>
          </p:cNvPr>
          <p:cNvPicPr>
            <a:picLocks noChangeAspect="1"/>
          </p:cNvPicPr>
          <p:nvPr/>
        </p:nvPicPr>
        <p:blipFill>
          <a:blip r:embed="rId2"/>
          <a:stretch>
            <a:fillRect/>
          </a:stretch>
        </p:blipFill>
        <p:spPr>
          <a:xfrm>
            <a:off x="0" y="3161627"/>
            <a:ext cx="9144000" cy="969997"/>
          </a:xfrm>
          <a:prstGeom prst="rect">
            <a:avLst/>
          </a:prstGeom>
          <a:ln>
            <a:solidFill>
              <a:schemeClr val="accent1"/>
            </a:solidFill>
          </a:ln>
        </p:spPr>
      </p:pic>
      <p:sp>
        <p:nvSpPr>
          <p:cNvPr id="3" name="Title 2">
            <a:extLst>
              <a:ext uri="{FF2B5EF4-FFF2-40B4-BE49-F238E27FC236}">
                <a16:creationId xmlns:a16="http://schemas.microsoft.com/office/drawing/2014/main" id="{E4A3EF62-9772-E8AD-AD13-6690A5D8792F}"/>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DC0E17C8-7D72-6055-4040-C8FB03437666}"/>
              </a:ext>
            </a:extLst>
          </p:cNvPr>
          <p:cNvSpPr>
            <a:spLocks noGrp="1"/>
          </p:cNvSpPr>
          <p:nvPr>
            <p:ph idx="1"/>
          </p:nvPr>
        </p:nvSpPr>
        <p:spPr>
          <a:xfrm>
            <a:off x="414044" y="1040638"/>
            <a:ext cx="8282085" cy="378984"/>
          </a:xfrm>
        </p:spPr>
        <p:txBody>
          <a:bodyPr vert="horz" lIns="91440" tIns="45720" rIns="91440" bIns="45720" rtlCol="0">
            <a:noAutofit/>
          </a:bodyPr>
          <a:lstStyle/>
          <a:p>
            <a:r>
              <a:rPr lang="en-US" sz="1800" dirty="0"/>
              <a:t>The OpenURL is:</a:t>
            </a:r>
          </a:p>
        </p:txBody>
      </p:sp>
      <p:sp>
        <p:nvSpPr>
          <p:cNvPr id="5" name="Rectangle 4">
            <a:extLst>
              <a:ext uri="{FF2B5EF4-FFF2-40B4-BE49-F238E27FC236}">
                <a16:creationId xmlns:a16="http://schemas.microsoft.com/office/drawing/2014/main" id="{72C6AD34-10C3-3618-95A1-50F876878090}"/>
              </a:ext>
            </a:extLst>
          </p:cNvPr>
          <p:cNvSpPr/>
          <p:nvPr/>
        </p:nvSpPr>
        <p:spPr>
          <a:xfrm>
            <a:off x="10466" y="3371789"/>
            <a:ext cx="9026030" cy="3520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C163E22-4C5A-89A8-2684-16EAE31A682A}"/>
              </a:ext>
            </a:extLst>
          </p:cNvPr>
          <p:cNvSpPr txBox="1"/>
          <p:nvPr/>
        </p:nvSpPr>
        <p:spPr>
          <a:xfrm>
            <a:off x="251520" y="1491630"/>
            <a:ext cx="8640960" cy="1200329"/>
          </a:xfrm>
          <a:prstGeom prst="rect">
            <a:avLst/>
          </a:prstGeom>
          <a:noFill/>
          <a:ln>
            <a:solidFill>
              <a:schemeClr val="accent1"/>
            </a:solidFill>
          </a:ln>
        </p:spPr>
        <p:txBody>
          <a:bodyPr wrap="square" rtlCol="0">
            <a:spAutoFit/>
          </a:bodyPr>
          <a:lstStyle/>
          <a:p>
            <a:r>
              <a:rPr lang="en-US" dirty="0"/>
              <a:t>http://exldev-test1.primo.exlibrisgroup.com/view/uresolver/EXLDEV1_INST/openurl?vid=EXLDEV1_INST:Alma&amp;rft.mms_id=99379426400191&amp;u.ignore_date_coverage=true&amp;rfr_id=info:sid/primo.exlibrisgroup.com-alma_local</a:t>
            </a:r>
          </a:p>
        </p:txBody>
      </p:sp>
      <p:sp>
        <p:nvSpPr>
          <p:cNvPr id="4" name="TextBox 3">
            <a:extLst>
              <a:ext uri="{FF2B5EF4-FFF2-40B4-BE49-F238E27FC236}">
                <a16:creationId xmlns:a16="http://schemas.microsoft.com/office/drawing/2014/main" id="{406DD63D-FE87-6632-FDF0-C7AE49089800}"/>
              </a:ext>
            </a:extLst>
          </p:cNvPr>
          <p:cNvSpPr txBox="1"/>
          <p:nvPr/>
        </p:nvSpPr>
        <p:spPr>
          <a:xfrm>
            <a:off x="3756059" y="554632"/>
            <a:ext cx="1623931" cy="369332"/>
          </a:xfrm>
          <a:prstGeom prst="rect">
            <a:avLst/>
          </a:prstGeom>
          <a:solidFill>
            <a:srgbClr val="FFFF00"/>
          </a:solidFill>
          <a:ln>
            <a:solidFill>
              <a:schemeClr val="accent1"/>
            </a:solidFill>
          </a:ln>
        </p:spPr>
        <p:txBody>
          <a:bodyPr wrap="square" rtlCol="0">
            <a:spAutoFit/>
          </a:bodyPr>
          <a:lstStyle/>
          <a:p>
            <a:pPr algn="ctr"/>
            <a:r>
              <a:rPr lang="en-US" dirty="0"/>
              <a:t>Example Three</a:t>
            </a:r>
          </a:p>
        </p:txBody>
      </p:sp>
    </p:spTree>
    <p:extLst>
      <p:ext uri="{BB962C8B-B14F-4D97-AF65-F5344CB8AC3E}">
        <p14:creationId xmlns:p14="http://schemas.microsoft.com/office/powerpoint/2010/main" val="821753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7F063-70DA-2B42-5F10-2A9BDEB37009}"/>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8C54E749-48CA-558A-F626-A80D833DF043}"/>
              </a:ext>
            </a:extLst>
          </p:cNvPr>
          <p:cNvPicPr>
            <a:picLocks noChangeAspect="1"/>
          </p:cNvPicPr>
          <p:nvPr/>
        </p:nvPicPr>
        <p:blipFill>
          <a:blip r:embed="rId2"/>
          <a:stretch>
            <a:fillRect/>
          </a:stretch>
        </p:blipFill>
        <p:spPr>
          <a:xfrm>
            <a:off x="0" y="3099103"/>
            <a:ext cx="9144000" cy="648182"/>
          </a:xfrm>
          <a:prstGeom prst="rect">
            <a:avLst/>
          </a:prstGeom>
          <a:ln>
            <a:solidFill>
              <a:schemeClr val="accent1"/>
            </a:solidFill>
          </a:ln>
        </p:spPr>
      </p:pic>
      <p:pic>
        <p:nvPicPr>
          <p:cNvPr id="7" name="Picture 6">
            <a:extLst>
              <a:ext uri="{FF2B5EF4-FFF2-40B4-BE49-F238E27FC236}">
                <a16:creationId xmlns:a16="http://schemas.microsoft.com/office/drawing/2014/main" id="{6BB283B5-9AF9-6F88-F1FE-589AC8B1B0AA}"/>
              </a:ext>
            </a:extLst>
          </p:cNvPr>
          <p:cNvPicPr>
            <a:picLocks noChangeAspect="1"/>
          </p:cNvPicPr>
          <p:nvPr/>
        </p:nvPicPr>
        <p:blipFill>
          <a:blip r:embed="rId3"/>
          <a:stretch>
            <a:fillRect/>
          </a:stretch>
        </p:blipFill>
        <p:spPr>
          <a:xfrm>
            <a:off x="0" y="2301554"/>
            <a:ext cx="9144000" cy="635803"/>
          </a:xfrm>
          <a:prstGeom prst="rect">
            <a:avLst/>
          </a:prstGeom>
          <a:ln>
            <a:solidFill>
              <a:schemeClr val="accent1"/>
            </a:solidFill>
          </a:ln>
        </p:spPr>
      </p:pic>
      <p:sp>
        <p:nvSpPr>
          <p:cNvPr id="3" name="Title 2">
            <a:extLst>
              <a:ext uri="{FF2B5EF4-FFF2-40B4-BE49-F238E27FC236}">
                <a16:creationId xmlns:a16="http://schemas.microsoft.com/office/drawing/2014/main" id="{EA970173-7BB2-35A3-DC3F-C4D22A7C9ECA}"/>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107A06A2-945E-64EB-FDDA-CD54CEA4DD06}"/>
              </a:ext>
            </a:extLst>
          </p:cNvPr>
          <p:cNvSpPr>
            <a:spLocks noGrp="1"/>
          </p:cNvSpPr>
          <p:nvPr>
            <p:ph idx="1"/>
          </p:nvPr>
        </p:nvSpPr>
        <p:spPr>
          <a:xfrm>
            <a:off x="414044" y="981688"/>
            <a:ext cx="8282085" cy="378984"/>
          </a:xfrm>
        </p:spPr>
        <p:txBody>
          <a:bodyPr vert="horz" lIns="91440" tIns="45720" rIns="91440" bIns="45720" rtlCol="0">
            <a:noAutofit/>
          </a:bodyPr>
          <a:lstStyle/>
          <a:p>
            <a:r>
              <a:rPr lang="en-US" sz="1800" dirty="0"/>
              <a:t>Putting this OpenURL into a browser shows “Full Text Available”.  </a:t>
            </a:r>
          </a:p>
          <a:p>
            <a:r>
              <a:rPr lang="en-US" sz="1800" dirty="0"/>
              <a:t>It </a:t>
            </a:r>
            <a:r>
              <a:rPr lang="en-US" sz="1800" b="1" dirty="0"/>
              <a:t>works </a:t>
            </a:r>
            <a:r>
              <a:rPr lang="en-US" sz="1800" dirty="0"/>
              <a:t>for all institutions for which it is available (Alma University (EXLDEV1_INST) and Open University (EXLDEMO3_INST)</a:t>
            </a:r>
          </a:p>
        </p:txBody>
      </p:sp>
      <p:sp>
        <p:nvSpPr>
          <p:cNvPr id="5" name="Rectangle 4">
            <a:extLst>
              <a:ext uri="{FF2B5EF4-FFF2-40B4-BE49-F238E27FC236}">
                <a16:creationId xmlns:a16="http://schemas.microsoft.com/office/drawing/2014/main" id="{70ECDA94-5132-9C91-622B-F5000C73F408}"/>
              </a:ext>
            </a:extLst>
          </p:cNvPr>
          <p:cNvSpPr/>
          <p:nvPr/>
        </p:nvSpPr>
        <p:spPr>
          <a:xfrm>
            <a:off x="0" y="2699574"/>
            <a:ext cx="3707904" cy="266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D1521F-622A-9DAD-259F-9C679759802F}"/>
              </a:ext>
            </a:extLst>
          </p:cNvPr>
          <p:cNvSpPr/>
          <p:nvPr/>
        </p:nvSpPr>
        <p:spPr>
          <a:xfrm>
            <a:off x="4892285" y="2339375"/>
            <a:ext cx="864096" cy="266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483BF0-7E5E-EF78-3D30-23067554B323}"/>
              </a:ext>
            </a:extLst>
          </p:cNvPr>
          <p:cNvSpPr/>
          <p:nvPr/>
        </p:nvSpPr>
        <p:spPr>
          <a:xfrm>
            <a:off x="4892284" y="3154851"/>
            <a:ext cx="975859" cy="2248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08E25A-C54F-8621-0BC9-35A5E17F5291}"/>
              </a:ext>
            </a:extLst>
          </p:cNvPr>
          <p:cNvSpPr/>
          <p:nvPr/>
        </p:nvSpPr>
        <p:spPr>
          <a:xfrm>
            <a:off x="-12411" y="3481712"/>
            <a:ext cx="3707904" cy="266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FA667E8-1F87-0503-2BBF-854706C2AA12}"/>
              </a:ext>
            </a:extLst>
          </p:cNvPr>
          <p:cNvSpPr/>
          <p:nvPr/>
        </p:nvSpPr>
        <p:spPr>
          <a:xfrm>
            <a:off x="4892285" y="3161454"/>
            <a:ext cx="975859" cy="2248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0B51216-05CD-ABFB-B8E2-4E2AB7A49C3C}"/>
              </a:ext>
            </a:extLst>
          </p:cNvPr>
          <p:cNvSpPr/>
          <p:nvPr/>
        </p:nvSpPr>
        <p:spPr>
          <a:xfrm>
            <a:off x="-12410" y="3488315"/>
            <a:ext cx="3707904" cy="266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5F33192-0EBE-48B2-5BDC-63F6B443FEBC}"/>
              </a:ext>
            </a:extLst>
          </p:cNvPr>
          <p:cNvSpPr txBox="1"/>
          <p:nvPr/>
        </p:nvSpPr>
        <p:spPr>
          <a:xfrm>
            <a:off x="3756059" y="554632"/>
            <a:ext cx="1623931" cy="369332"/>
          </a:xfrm>
          <a:prstGeom prst="rect">
            <a:avLst/>
          </a:prstGeom>
          <a:solidFill>
            <a:srgbClr val="FFFF00"/>
          </a:solidFill>
          <a:ln>
            <a:solidFill>
              <a:schemeClr val="accent1"/>
            </a:solidFill>
          </a:ln>
        </p:spPr>
        <p:txBody>
          <a:bodyPr wrap="square" rtlCol="0">
            <a:spAutoFit/>
          </a:bodyPr>
          <a:lstStyle/>
          <a:p>
            <a:pPr algn="ctr"/>
            <a:r>
              <a:rPr lang="en-US" dirty="0"/>
              <a:t>Example Three</a:t>
            </a:r>
          </a:p>
        </p:txBody>
      </p:sp>
    </p:spTree>
    <p:extLst>
      <p:ext uri="{BB962C8B-B14F-4D97-AF65-F5344CB8AC3E}">
        <p14:creationId xmlns:p14="http://schemas.microsoft.com/office/powerpoint/2010/main" val="25420509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7778A-5E97-49A9-8AD2-16CD662987C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D1B3085-62E9-0D53-50E0-B3D5842190AD}"/>
              </a:ext>
            </a:extLst>
          </p:cNvPr>
          <p:cNvPicPr>
            <a:picLocks noChangeAspect="1"/>
          </p:cNvPicPr>
          <p:nvPr/>
        </p:nvPicPr>
        <p:blipFill>
          <a:blip r:embed="rId2"/>
          <a:stretch>
            <a:fillRect/>
          </a:stretch>
        </p:blipFill>
        <p:spPr>
          <a:xfrm>
            <a:off x="0" y="2295979"/>
            <a:ext cx="9144000" cy="646954"/>
          </a:xfrm>
          <a:prstGeom prst="rect">
            <a:avLst/>
          </a:prstGeom>
          <a:ln>
            <a:solidFill>
              <a:schemeClr val="accent1"/>
            </a:solidFill>
          </a:ln>
        </p:spPr>
      </p:pic>
      <p:sp>
        <p:nvSpPr>
          <p:cNvPr id="3" name="Title 2">
            <a:extLst>
              <a:ext uri="{FF2B5EF4-FFF2-40B4-BE49-F238E27FC236}">
                <a16:creationId xmlns:a16="http://schemas.microsoft.com/office/drawing/2014/main" id="{C9DB4A70-38C3-248E-C50C-8773ADDEC0A6}"/>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5C6096E6-3769-5F96-2465-9E90BE49EACB}"/>
              </a:ext>
            </a:extLst>
          </p:cNvPr>
          <p:cNvSpPr>
            <a:spLocks noGrp="1"/>
          </p:cNvSpPr>
          <p:nvPr>
            <p:ph idx="1"/>
          </p:nvPr>
        </p:nvSpPr>
        <p:spPr>
          <a:xfrm>
            <a:off x="414044" y="981688"/>
            <a:ext cx="8282085" cy="378984"/>
          </a:xfrm>
        </p:spPr>
        <p:txBody>
          <a:bodyPr vert="horz" lIns="91440" tIns="45720" rIns="91440" bIns="45720" rtlCol="0">
            <a:noAutofit/>
          </a:bodyPr>
          <a:lstStyle/>
          <a:p>
            <a:r>
              <a:rPr lang="en-US" sz="1800" dirty="0"/>
              <a:t>The OpenURL does not work (correctly) for University of Knowledge (EXLDEMO1_INST) because it is not available for this institution.</a:t>
            </a:r>
          </a:p>
          <a:p>
            <a:endParaRPr lang="en-US" sz="1800" dirty="0"/>
          </a:p>
        </p:txBody>
      </p:sp>
      <p:sp>
        <p:nvSpPr>
          <p:cNvPr id="5" name="Rectangle 4">
            <a:extLst>
              <a:ext uri="{FF2B5EF4-FFF2-40B4-BE49-F238E27FC236}">
                <a16:creationId xmlns:a16="http://schemas.microsoft.com/office/drawing/2014/main" id="{05AA0852-32FB-8FF8-E6FC-B909E5141C15}"/>
              </a:ext>
            </a:extLst>
          </p:cNvPr>
          <p:cNvSpPr/>
          <p:nvPr/>
        </p:nvSpPr>
        <p:spPr>
          <a:xfrm>
            <a:off x="0" y="2699574"/>
            <a:ext cx="3707904" cy="266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AFEC1C-1B75-20AF-49E2-254426225BDA}"/>
              </a:ext>
            </a:extLst>
          </p:cNvPr>
          <p:cNvSpPr/>
          <p:nvPr/>
        </p:nvSpPr>
        <p:spPr>
          <a:xfrm>
            <a:off x="4892284" y="2339375"/>
            <a:ext cx="975859" cy="3043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2F9A62C-A8A9-13A7-AF17-CC336467272D}"/>
              </a:ext>
            </a:extLst>
          </p:cNvPr>
          <p:cNvSpPr txBox="1"/>
          <p:nvPr/>
        </p:nvSpPr>
        <p:spPr>
          <a:xfrm>
            <a:off x="3756059" y="554632"/>
            <a:ext cx="1623931" cy="369332"/>
          </a:xfrm>
          <a:prstGeom prst="rect">
            <a:avLst/>
          </a:prstGeom>
          <a:solidFill>
            <a:srgbClr val="FFFF00"/>
          </a:solidFill>
          <a:ln>
            <a:solidFill>
              <a:schemeClr val="accent1"/>
            </a:solidFill>
          </a:ln>
        </p:spPr>
        <p:txBody>
          <a:bodyPr wrap="square" rtlCol="0">
            <a:spAutoFit/>
          </a:bodyPr>
          <a:lstStyle/>
          <a:p>
            <a:pPr algn="ctr"/>
            <a:r>
              <a:rPr lang="en-US" dirty="0"/>
              <a:t>Example Three</a:t>
            </a:r>
          </a:p>
        </p:txBody>
      </p:sp>
    </p:spTree>
    <p:extLst>
      <p:ext uri="{BB962C8B-B14F-4D97-AF65-F5344CB8AC3E}">
        <p14:creationId xmlns:p14="http://schemas.microsoft.com/office/powerpoint/2010/main" val="348329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Defining the Inventory Network Groups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Autofit/>
          </a:bodyPr>
          <a:lstStyle/>
          <a:p>
            <a:r>
              <a:rPr lang="en-US" sz="1800" dirty="0"/>
              <a:t>When using the "inventory network groups" it is possible to define a group which would be any of the following</a:t>
            </a:r>
            <a:br>
              <a:rPr lang="en-US" sz="1800" dirty="0"/>
            </a:br>
            <a:endParaRPr lang="en-US" sz="1800" dirty="0"/>
          </a:p>
          <a:p>
            <a:pPr lvl="1"/>
            <a:r>
              <a:rPr lang="en-US" sz="1800" dirty="0"/>
              <a:t>All of the institutions</a:t>
            </a:r>
          </a:p>
          <a:p>
            <a:pPr lvl="1"/>
            <a:r>
              <a:rPr lang="en-US" sz="1800" dirty="0"/>
              <a:t>Specific groups of institutions</a:t>
            </a:r>
          </a:p>
          <a:p>
            <a:pPr lvl="1"/>
            <a:r>
              <a:rPr lang="en-US" sz="1800" dirty="0"/>
              <a:t>Each specific institution (Note that it is also possible to define a group based on a library or campus of an institution rather than the entire institution, but more about that later).</a:t>
            </a:r>
            <a:br>
              <a:rPr lang="en-US" sz="1800" dirty="0"/>
            </a:br>
            <a:endParaRPr lang="en-US" sz="1800" dirty="0"/>
          </a:p>
          <a:p>
            <a:r>
              <a:rPr lang="en-US" sz="1800" dirty="0"/>
              <a:t>One or more groups could then be associated with a specific electronic resource (portfolio or entire electronic collection)</a:t>
            </a:r>
          </a:p>
        </p:txBody>
      </p:sp>
    </p:spTree>
    <p:extLst>
      <p:ext uri="{BB962C8B-B14F-4D97-AF65-F5344CB8AC3E}">
        <p14:creationId xmlns:p14="http://schemas.microsoft.com/office/powerpoint/2010/main" val="2057425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6BCCA-5CCD-4C9E-6204-9F770E0C03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CB0D46-DDBF-26F0-62A6-EB52777D7FD4}"/>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45ECA6A1-54D2-FC76-B973-62517EC0AEC6}"/>
              </a:ext>
            </a:extLst>
          </p:cNvPr>
          <p:cNvSpPr>
            <a:spLocks noGrp="1"/>
          </p:cNvSpPr>
          <p:nvPr>
            <p:ph idx="1"/>
          </p:nvPr>
        </p:nvSpPr>
        <p:spPr>
          <a:xfrm>
            <a:off x="414044" y="1040638"/>
            <a:ext cx="8282085" cy="3475328"/>
          </a:xfrm>
        </p:spPr>
        <p:txBody>
          <a:bodyPr vert="horz" lIns="91440" tIns="45720" rIns="91440" bIns="45720" rtlCol="0">
            <a:noAutofit/>
          </a:bodyPr>
          <a:lstStyle/>
          <a:p>
            <a:r>
              <a:rPr lang="en-US" sz="1800" dirty="0"/>
              <a:t>Electronic portfolio " Companion to Environmental Studies" has no inventory network group, meaning it is available for all institutions: University (EXLDEV1_INST) and Open University (EXLDEMO3_INST) and University of Knowledge (EXLDEMO1_INST)</a:t>
            </a:r>
          </a:p>
        </p:txBody>
      </p:sp>
      <p:sp>
        <p:nvSpPr>
          <p:cNvPr id="2" name="TextBox 1">
            <a:extLst>
              <a:ext uri="{FF2B5EF4-FFF2-40B4-BE49-F238E27FC236}">
                <a16:creationId xmlns:a16="http://schemas.microsoft.com/office/drawing/2014/main" id="{B130EBE5-2E41-2239-650C-2508A884F1B2}"/>
              </a:ext>
            </a:extLst>
          </p:cNvPr>
          <p:cNvSpPr txBox="1"/>
          <p:nvPr/>
        </p:nvSpPr>
        <p:spPr>
          <a:xfrm>
            <a:off x="3812165" y="554632"/>
            <a:ext cx="1512168" cy="369332"/>
          </a:xfrm>
          <a:prstGeom prst="rect">
            <a:avLst/>
          </a:prstGeom>
          <a:solidFill>
            <a:srgbClr val="FFFF00"/>
          </a:solidFill>
          <a:ln>
            <a:solidFill>
              <a:schemeClr val="accent1"/>
            </a:solidFill>
          </a:ln>
        </p:spPr>
        <p:txBody>
          <a:bodyPr wrap="square" rtlCol="0">
            <a:spAutoFit/>
          </a:bodyPr>
          <a:lstStyle/>
          <a:p>
            <a:pPr algn="ctr"/>
            <a:r>
              <a:rPr lang="en-US" dirty="0"/>
              <a:t>Example Four</a:t>
            </a:r>
          </a:p>
        </p:txBody>
      </p:sp>
    </p:spTree>
    <p:extLst>
      <p:ext uri="{BB962C8B-B14F-4D97-AF65-F5344CB8AC3E}">
        <p14:creationId xmlns:p14="http://schemas.microsoft.com/office/powerpoint/2010/main" val="24063657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EAB0A-97C0-0220-5D7B-230805896D0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1FF01E8-6522-1CD1-9F68-8502D9192A0E}"/>
              </a:ext>
            </a:extLst>
          </p:cNvPr>
          <p:cNvPicPr>
            <a:picLocks noChangeAspect="1"/>
          </p:cNvPicPr>
          <p:nvPr/>
        </p:nvPicPr>
        <p:blipFill>
          <a:blip r:embed="rId2"/>
          <a:stretch>
            <a:fillRect/>
          </a:stretch>
        </p:blipFill>
        <p:spPr>
          <a:xfrm>
            <a:off x="285750" y="2234817"/>
            <a:ext cx="8572500" cy="1352550"/>
          </a:xfrm>
          <a:prstGeom prst="rect">
            <a:avLst/>
          </a:prstGeom>
          <a:ln>
            <a:solidFill>
              <a:schemeClr val="accent1"/>
            </a:solidFill>
          </a:ln>
        </p:spPr>
      </p:pic>
      <p:sp>
        <p:nvSpPr>
          <p:cNvPr id="3" name="Title 2">
            <a:extLst>
              <a:ext uri="{FF2B5EF4-FFF2-40B4-BE49-F238E27FC236}">
                <a16:creationId xmlns:a16="http://schemas.microsoft.com/office/drawing/2014/main" id="{DB18946F-E416-5572-1873-7D4D0B92D355}"/>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E11E7BE3-3CFF-FB29-229A-A3981256F766}"/>
              </a:ext>
            </a:extLst>
          </p:cNvPr>
          <p:cNvSpPr>
            <a:spLocks noGrp="1"/>
          </p:cNvSpPr>
          <p:nvPr>
            <p:ph idx="1"/>
          </p:nvPr>
        </p:nvSpPr>
        <p:spPr>
          <a:xfrm>
            <a:off x="414044" y="1040638"/>
            <a:ext cx="8282085" cy="667016"/>
          </a:xfrm>
        </p:spPr>
        <p:txBody>
          <a:bodyPr vert="horz" lIns="91440" tIns="45720" rIns="91440" bIns="45720" rtlCol="0">
            <a:noAutofit/>
          </a:bodyPr>
          <a:lstStyle/>
          <a:p>
            <a:r>
              <a:rPr lang="en-US" sz="1800" dirty="0"/>
              <a:t>We search for the portfolio and click “Available Online”</a:t>
            </a:r>
          </a:p>
        </p:txBody>
      </p:sp>
      <p:sp>
        <p:nvSpPr>
          <p:cNvPr id="5" name="Rectangle 4">
            <a:extLst>
              <a:ext uri="{FF2B5EF4-FFF2-40B4-BE49-F238E27FC236}">
                <a16:creationId xmlns:a16="http://schemas.microsoft.com/office/drawing/2014/main" id="{1F8A4AEF-3FB9-9F88-3A9D-A41924241D4A}"/>
              </a:ext>
            </a:extLst>
          </p:cNvPr>
          <p:cNvSpPr/>
          <p:nvPr/>
        </p:nvSpPr>
        <p:spPr>
          <a:xfrm>
            <a:off x="1331640" y="3134999"/>
            <a:ext cx="158417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CC82798-7C53-9302-16F0-842D25231A8F}"/>
              </a:ext>
            </a:extLst>
          </p:cNvPr>
          <p:cNvSpPr txBox="1"/>
          <p:nvPr/>
        </p:nvSpPr>
        <p:spPr>
          <a:xfrm>
            <a:off x="3812165" y="554632"/>
            <a:ext cx="1512168" cy="369332"/>
          </a:xfrm>
          <a:prstGeom prst="rect">
            <a:avLst/>
          </a:prstGeom>
          <a:solidFill>
            <a:srgbClr val="FFFF00"/>
          </a:solidFill>
          <a:ln>
            <a:solidFill>
              <a:schemeClr val="accent1"/>
            </a:solidFill>
          </a:ln>
        </p:spPr>
        <p:txBody>
          <a:bodyPr wrap="square" rtlCol="0">
            <a:spAutoFit/>
          </a:bodyPr>
          <a:lstStyle/>
          <a:p>
            <a:pPr algn="ctr"/>
            <a:r>
              <a:rPr lang="en-US" dirty="0"/>
              <a:t>Example Four</a:t>
            </a:r>
          </a:p>
        </p:txBody>
      </p:sp>
    </p:spTree>
    <p:extLst>
      <p:ext uri="{BB962C8B-B14F-4D97-AF65-F5344CB8AC3E}">
        <p14:creationId xmlns:p14="http://schemas.microsoft.com/office/powerpoint/2010/main" val="2648031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13F6F-710E-797F-553F-B7C9308CE34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70BAC54-BF07-EFA1-F372-F1CB5A10F00A}"/>
              </a:ext>
            </a:extLst>
          </p:cNvPr>
          <p:cNvPicPr>
            <a:picLocks noChangeAspect="1"/>
          </p:cNvPicPr>
          <p:nvPr/>
        </p:nvPicPr>
        <p:blipFill>
          <a:blip r:embed="rId2"/>
          <a:stretch>
            <a:fillRect/>
          </a:stretch>
        </p:blipFill>
        <p:spPr>
          <a:xfrm>
            <a:off x="23812" y="2118620"/>
            <a:ext cx="9096375" cy="1981200"/>
          </a:xfrm>
          <a:prstGeom prst="rect">
            <a:avLst/>
          </a:prstGeom>
          <a:ln>
            <a:solidFill>
              <a:schemeClr val="accent1"/>
            </a:solidFill>
          </a:ln>
        </p:spPr>
      </p:pic>
      <p:sp>
        <p:nvSpPr>
          <p:cNvPr id="3" name="Title 2">
            <a:extLst>
              <a:ext uri="{FF2B5EF4-FFF2-40B4-BE49-F238E27FC236}">
                <a16:creationId xmlns:a16="http://schemas.microsoft.com/office/drawing/2014/main" id="{6F88EBA8-1CA0-6D43-D04E-82A24D9028F8}"/>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CD041B68-23D7-958D-B471-F60E8502263A}"/>
              </a:ext>
            </a:extLst>
          </p:cNvPr>
          <p:cNvSpPr>
            <a:spLocks noGrp="1"/>
          </p:cNvSpPr>
          <p:nvPr>
            <p:ph idx="1"/>
          </p:nvPr>
        </p:nvSpPr>
        <p:spPr>
          <a:xfrm>
            <a:off x="414044" y="976855"/>
            <a:ext cx="8282085" cy="730799"/>
          </a:xfrm>
        </p:spPr>
        <p:txBody>
          <a:bodyPr vert="horz" lIns="91440" tIns="45720" rIns="91440" bIns="45720" rtlCol="0">
            <a:noAutofit/>
          </a:bodyPr>
          <a:lstStyle/>
          <a:p>
            <a:r>
              <a:rPr lang="en-US" sz="1800" dirty="0"/>
              <a:t>After adding “&amp;</a:t>
            </a:r>
            <a:r>
              <a:rPr lang="en-US" sz="1800" dirty="0" err="1"/>
              <a:t>displayCTO</a:t>
            </a:r>
            <a:r>
              <a:rPr lang="en-US" sz="1800" dirty="0"/>
              <a:t>=true” (without the quotes) to the end of the URL we see and click the “Display CTO” link</a:t>
            </a:r>
          </a:p>
        </p:txBody>
      </p:sp>
      <p:sp>
        <p:nvSpPr>
          <p:cNvPr id="5" name="Rectangle 4">
            <a:extLst>
              <a:ext uri="{FF2B5EF4-FFF2-40B4-BE49-F238E27FC236}">
                <a16:creationId xmlns:a16="http://schemas.microsoft.com/office/drawing/2014/main" id="{FECFA8AE-9715-7FE2-604D-6D568C6CA2D9}"/>
              </a:ext>
            </a:extLst>
          </p:cNvPr>
          <p:cNvSpPr/>
          <p:nvPr/>
        </p:nvSpPr>
        <p:spPr>
          <a:xfrm>
            <a:off x="1571517" y="3627743"/>
            <a:ext cx="93610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A3C665A-4875-E37B-374E-9DF52E4AFAD3}"/>
              </a:ext>
            </a:extLst>
          </p:cNvPr>
          <p:cNvSpPr txBox="1"/>
          <p:nvPr/>
        </p:nvSpPr>
        <p:spPr>
          <a:xfrm>
            <a:off x="3812165" y="554632"/>
            <a:ext cx="1512168" cy="369332"/>
          </a:xfrm>
          <a:prstGeom prst="rect">
            <a:avLst/>
          </a:prstGeom>
          <a:solidFill>
            <a:srgbClr val="FFFF00"/>
          </a:solidFill>
          <a:ln>
            <a:solidFill>
              <a:schemeClr val="accent1"/>
            </a:solidFill>
          </a:ln>
        </p:spPr>
        <p:txBody>
          <a:bodyPr wrap="square" rtlCol="0">
            <a:spAutoFit/>
          </a:bodyPr>
          <a:lstStyle/>
          <a:p>
            <a:pPr algn="ctr"/>
            <a:r>
              <a:rPr lang="en-US" dirty="0"/>
              <a:t>Example Four</a:t>
            </a:r>
          </a:p>
        </p:txBody>
      </p:sp>
    </p:spTree>
    <p:extLst>
      <p:ext uri="{BB962C8B-B14F-4D97-AF65-F5344CB8AC3E}">
        <p14:creationId xmlns:p14="http://schemas.microsoft.com/office/powerpoint/2010/main" val="17541964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E2264-7A1E-D889-E5AA-0A911E76379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F9D0E53-8E50-CF4F-4227-DDC4879E6620}"/>
              </a:ext>
            </a:extLst>
          </p:cNvPr>
          <p:cNvPicPr>
            <a:picLocks noChangeAspect="1"/>
          </p:cNvPicPr>
          <p:nvPr/>
        </p:nvPicPr>
        <p:blipFill>
          <a:blip r:embed="rId2"/>
          <a:stretch>
            <a:fillRect/>
          </a:stretch>
        </p:blipFill>
        <p:spPr>
          <a:xfrm>
            <a:off x="0" y="3147809"/>
            <a:ext cx="9144000" cy="976313"/>
          </a:xfrm>
          <a:prstGeom prst="rect">
            <a:avLst/>
          </a:prstGeom>
          <a:ln>
            <a:solidFill>
              <a:schemeClr val="accent1"/>
            </a:solidFill>
          </a:ln>
        </p:spPr>
      </p:pic>
      <p:sp>
        <p:nvSpPr>
          <p:cNvPr id="3" name="Title 2">
            <a:extLst>
              <a:ext uri="{FF2B5EF4-FFF2-40B4-BE49-F238E27FC236}">
                <a16:creationId xmlns:a16="http://schemas.microsoft.com/office/drawing/2014/main" id="{5F94928B-C209-B1B7-FA1E-3866944D2BC6}"/>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36D7D6E6-2B18-4497-EB7E-EC64744B3E23}"/>
              </a:ext>
            </a:extLst>
          </p:cNvPr>
          <p:cNvSpPr>
            <a:spLocks noGrp="1"/>
          </p:cNvSpPr>
          <p:nvPr>
            <p:ph idx="1"/>
          </p:nvPr>
        </p:nvSpPr>
        <p:spPr>
          <a:xfrm>
            <a:off x="414044" y="1040638"/>
            <a:ext cx="8282085" cy="378984"/>
          </a:xfrm>
        </p:spPr>
        <p:txBody>
          <a:bodyPr vert="horz" lIns="91440" tIns="45720" rIns="91440" bIns="45720" rtlCol="0">
            <a:noAutofit/>
          </a:bodyPr>
          <a:lstStyle/>
          <a:p>
            <a:r>
              <a:rPr lang="en-US" sz="1800" dirty="0"/>
              <a:t>The OpenURL is:</a:t>
            </a:r>
          </a:p>
        </p:txBody>
      </p:sp>
      <p:sp>
        <p:nvSpPr>
          <p:cNvPr id="5" name="Rectangle 4">
            <a:extLst>
              <a:ext uri="{FF2B5EF4-FFF2-40B4-BE49-F238E27FC236}">
                <a16:creationId xmlns:a16="http://schemas.microsoft.com/office/drawing/2014/main" id="{5567E643-35E3-6A81-B3DF-BDFDC55244E2}"/>
              </a:ext>
            </a:extLst>
          </p:cNvPr>
          <p:cNvSpPr/>
          <p:nvPr/>
        </p:nvSpPr>
        <p:spPr>
          <a:xfrm>
            <a:off x="10466" y="3363839"/>
            <a:ext cx="913353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B6ACB10-D126-8B00-9CDE-54C0E40FEEB0}"/>
              </a:ext>
            </a:extLst>
          </p:cNvPr>
          <p:cNvSpPr txBox="1"/>
          <p:nvPr/>
        </p:nvSpPr>
        <p:spPr>
          <a:xfrm>
            <a:off x="251520" y="1491630"/>
            <a:ext cx="8640960" cy="1200329"/>
          </a:xfrm>
          <a:prstGeom prst="rect">
            <a:avLst/>
          </a:prstGeom>
          <a:noFill/>
          <a:ln>
            <a:solidFill>
              <a:schemeClr val="accent1"/>
            </a:solidFill>
          </a:ln>
        </p:spPr>
        <p:txBody>
          <a:bodyPr wrap="square" rtlCol="0">
            <a:spAutoFit/>
          </a:bodyPr>
          <a:lstStyle/>
          <a:p>
            <a:r>
              <a:rPr lang="en-US" dirty="0"/>
              <a:t>http://exldev-test1.primo.exlibrisgroup.com/view/uresolver/EXLDEV1_INST/openurl?vid=EXLDEV1_INST:Alma&amp;rft.mms_id=99485379800191&amp;u.ignore_date_coverage=true&amp;rfr_id=info:sid/primo.exlibrisgroup.com-alma_local</a:t>
            </a:r>
          </a:p>
        </p:txBody>
      </p:sp>
      <p:sp>
        <p:nvSpPr>
          <p:cNvPr id="8" name="TextBox 7">
            <a:extLst>
              <a:ext uri="{FF2B5EF4-FFF2-40B4-BE49-F238E27FC236}">
                <a16:creationId xmlns:a16="http://schemas.microsoft.com/office/drawing/2014/main" id="{34DAC722-32E9-E4C7-6C98-BFCE7B0A5624}"/>
              </a:ext>
            </a:extLst>
          </p:cNvPr>
          <p:cNvSpPr txBox="1"/>
          <p:nvPr/>
        </p:nvSpPr>
        <p:spPr>
          <a:xfrm>
            <a:off x="3812165" y="554632"/>
            <a:ext cx="1512168" cy="369332"/>
          </a:xfrm>
          <a:prstGeom prst="rect">
            <a:avLst/>
          </a:prstGeom>
          <a:solidFill>
            <a:srgbClr val="FFFF00"/>
          </a:solidFill>
          <a:ln>
            <a:solidFill>
              <a:schemeClr val="accent1"/>
            </a:solidFill>
          </a:ln>
        </p:spPr>
        <p:txBody>
          <a:bodyPr wrap="square" rtlCol="0">
            <a:spAutoFit/>
          </a:bodyPr>
          <a:lstStyle/>
          <a:p>
            <a:pPr algn="ctr"/>
            <a:r>
              <a:rPr lang="en-US" dirty="0"/>
              <a:t>Example Four</a:t>
            </a:r>
          </a:p>
        </p:txBody>
      </p:sp>
    </p:spTree>
    <p:extLst>
      <p:ext uri="{BB962C8B-B14F-4D97-AF65-F5344CB8AC3E}">
        <p14:creationId xmlns:p14="http://schemas.microsoft.com/office/powerpoint/2010/main" val="24831969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0487E-6420-7F63-FE3F-7AEF7DF9E9F6}"/>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591E5F5A-65AE-D93E-94C4-3323787D00F9}"/>
              </a:ext>
            </a:extLst>
          </p:cNvPr>
          <p:cNvPicPr>
            <a:picLocks noChangeAspect="1"/>
          </p:cNvPicPr>
          <p:nvPr/>
        </p:nvPicPr>
        <p:blipFill>
          <a:blip r:embed="rId2"/>
          <a:stretch>
            <a:fillRect/>
          </a:stretch>
        </p:blipFill>
        <p:spPr>
          <a:xfrm>
            <a:off x="0" y="3085611"/>
            <a:ext cx="9144000" cy="637819"/>
          </a:xfrm>
          <a:prstGeom prst="rect">
            <a:avLst/>
          </a:prstGeom>
          <a:ln>
            <a:solidFill>
              <a:schemeClr val="accent1"/>
            </a:solidFill>
          </a:ln>
        </p:spPr>
      </p:pic>
      <p:pic>
        <p:nvPicPr>
          <p:cNvPr id="14" name="Picture 13">
            <a:extLst>
              <a:ext uri="{FF2B5EF4-FFF2-40B4-BE49-F238E27FC236}">
                <a16:creationId xmlns:a16="http://schemas.microsoft.com/office/drawing/2014/main" id="{18A9C94E-C61C-0FF2-9DCD-E8039934B220}"/>
              </a:ext>
            </a:extLst>
          </p:cNvPr>
          <p:cNvPicPr>
            <a:picLocks noChangeAspect="1"/>
          </p:cNvPicPr>
          <p:nvPr/>
        </p:nvPicPr>
        <p:blipFill>
          <a:blip r:embed="rId3"/>
          <a:stretch>
            <a:fillRect/>
          </a:stretch>
        </p:blipFill>
        <p:spPr>
          <a:xfrm>
            <a:off x="0" y="4065391"/>
            <a:ext cx="9144000" cy="594591"/>
          </a:xfrm>
          <a:prstGeom prst="rect">
            <a:avLst/>
          </a:prstGeom>
          <a:ln>
            <a:solidFill>
              <a:schemeClr val="accent1"/>
            </a:solidFill>
          </a:ln>
        </p:spPr>
      </p:pic>
      <p:pic>
        <p:nvPicPr>
          <p:cNvPr id="6" name="Picture 5">
            <a:extLst>
              <a:ext uri="{FF2B5EF4-FFF2-40B4-BE49-F238E27FC236}">
                <a16:creationId xmlns:a16="http://schemas.microsoft.com/office/drawing/2014/main" id="{EFA84B18-45E9-0E01-82E8-35C07B2C53EE}"/>
              </a:ext>
            </a:extLst>
          </p:cNvPr>
          <p:cNvPicPr>
            <a:picLocks noChangeAspect="1"/>
          </p:cNvPicPr>
          <p:nvPr/>
        </p:nvPicPr>
        <p:blipFill>
          <a:blip r:embed="rId4"/>
          <a:stretch>
            <a:fillRect/>
          </a:stretch>
        </p:blipFill>
        <p:spPr>
          <a:xfrm>
            <a:off x="0" y="2262323"/>
            <a:ext cx="9144000" cy="618854"/>
          </a:xfrm>
          <a:prstGeom prst="rect">
            <a:avLst/>
          </a:prstGeom>
        </p:spPr>
      </p:pic>
      <p:sp>
        <p:nvSpPr>
          <p:cNvPr id="3" name="Title 2">
            <a:extLst>
              <a:ext uri="{FF2B5EF4-FFF2-40B4-BE49-F238E27FC236}">
                <a16:creationId xmlns:a16="http://schemas.microsoft.com/office/drawing/2014/main" id="{FE28A49D-4EB5-8693-F26F-130DC3D34F75}"/>
              </a:ext>
            </a:extLst>
          </p:cNvPr>
          <p:cNvSpPr>
            <a:spLocks noGrp="1"/>
          </p:cNvSpPr>
          <p:nvPr>
            <p:ph type="title"/>
          </p:nvPr>
        </p:nvSpPr>
        <p:spPr/>
        <p:txBody>
          <a:bodyPr>
            <a:normAutofit fontScale="90000"/>
          </a:bodyPr>
          <a:lstStyle/>
          <a:p>
            <a:r>
              <a:rPr lang="en-US" dirty="0"/>
              <a:t>The effects of the inventory network group on the OpenURL</a:t>
            </a:r>
          </a:p>
        </p:txBody>
      </p:sp>
      <p:sp>
        <p:nvSpPr>
          <p:cNvPr id="10" name="Content Placeholder 7">
            <a:extLst>
              <a:ext uri="{FF2B5EF4-FFF2-40B4-BE49-F238E27FC236}">
                <a16:creationId xmlns:a16="http://schemas.microsoft.com/office/drawing/2014/main" id="{9B905B77-9818-D8EF-876B-827852800129}"/>
              </a:ext>
            </a:extLst>
          </p:cNvPr>
          <p:cNvSpPr>
            <a:spLocks noGrp="1"/>
          </p:cNvSpPr>
          <p:nvPr>
            <p:ph idx="1"/>
          </p:nvPr>
        </p:nvSpPr>
        <p:spPr>
          <a:xfrm>
            <a:off x="414044" y="981688"/>
            <a:ext cx="8282085" cy="1230022"/>
          </a:xfrm>
        </p:spPr>
        <p:txBody>
          <a:bodyPr vert="horz" lIns="91440" tIns="45720" rIns="91440" bIns="45720" rtlCol="0">
            <a:noAutofit/>
          </a:bodyPr>
          <a:lstStyle/>
          <a:p>
            <a:r>
              <a:rPr lang="en-US" sz="1800" dirty="0"/>
              <a:t>Putting this OpenURL into a browser shows “Full Text Available”.  </a:t>
            </a:r>
          </a:p>
          <a:p>
            <a:r>
              <a:rPr lang="en-US" sz="1800" dirty="0"/>
              <a:t>It </a:t>
            </a:r>
            <a:r>
              <a:rPr lang="en-US" sz="1800" b="1" dirty="0"/>
              <a:t>works for all institutions </a:t>
            </a:r>
            <a:r>
              <a:rPr lang="en-US" sz="1800" dirty="0"/>
              <a:t>(Alma University (EXLDEV1_INST) and Open University (EXLDEMO3_INST) and University of Knowledge (EXLDEMO1_INST).</a:t>
            </a:r>
          </a:p>
        </p:txBody>
      </p:sp>
      <p:sp>
        <p:nvSpPr>
          <p:cNvPr id="5" name="Rectangle 4">
            <a:extLst>
              <a:ext uri="{FF2B5EF4-FFF2-40B4-BE49-F238E27FC236}">
                <a16:creationId xmlns:a16="http://schemas.microsoft.com/office/drawing/2014/main" id="{C0A84822-EA1F-7ACE-E6F9-B3B49CA40810}"/>
              </a:ext>
            </a:extLst>
          </p:cNvPr>
          <p:cNvSpPr/>
          <p:nvPr/>
        </p:nvSpPr>
        <p:spPr>
          <a:xfrm>
            <a:off x="0" y="2635966"/>
            <a:ext cx="3923928" cy="2452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7BF193-E1CD-FD98-D611-DFDCD37D3C82}"/>
              </a:ext>
            </a:extLst>
          </p:cNvPr>
          <p:cNvSpPr/>
          <p:nvPr/>
        </p:nvSpPr>
        <p:spPr>
          <a:xfrm>
            <a:off x="4892285" y="2299620"/>
            <a:ext cx="864096" cy="266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DE6C59D-6C14-7015-C620-35475663B9A1}"/>
              </a:ext>
            </a:extLst>
          </p:cNvPr>
          <p:cNvSpPr txBox="1"/>
          <p:nvPr/>
        </p:nvSpPr>
        <p:spPr>
          <a:xfrm>
            <a:off x="3812165" y="554632"/>
            <a:ext cx="1512168" cy="369332"/>
          </a:xfrm>
          <a:prstGeom prst="rect">
            <a:avLst/>
          </a:prstGeom>
          <a:solidFill>
            <a:srgbClr val="FFFF00"/>
          </a:solidFill>
          <a:ln>
            <a:solidFill>
              <a:schemeClr val="accent1"/>
            </a:solidFill>
          </a:ln>
        </p:spPr>
        <p:txBody>
          <a:bodyPr wrap="square" rtlCol="0">
            <a:spAutoFit/>
          </a:bodyPr>
          <a:lstStyle/>
          <a:p>
            <a:pPr algn="ctr"/>
            <a:r>
              <a:rPr lang="en-US" dirty="0"/>
              <a:t>Example Four</a:t>
            </a:r>
          </a:p>
        </p:txBody>
      </p:sp>
      <p:sp>
        <p:nvSpPr>
          <p:cNvPr id="12" name="Rectangle 11">
            <a:extLst>
              <a:ext uri="{FF2B5EF4-FFF2-40B4-BE49-F238E27FC236}">
                <a16:creationId xmlns:a16="http://schemas.microsoft.com/office/drawing/2014/main" id="{EC8E0B70-B0D6-C3C5-CF23-52F61BF87A5B}"/>
              </a:ext>
            </a:extLst>
          </p:cNvPr>
          <p:cNvSpPr/>
          <p:nvPr/>
        </p:nvSpPr>
        <p:spPr>
          <a:xfrm>
            <a:off x="4892284" y="3154851"/>
            <a:ext cx="975859" cy="2248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88C5356-C328-9E87-7BCA-CC087114C00F}"/>
              </a:ext>
            </a:extLst>
          </p:cNvPr>
          <p:cNvSpPr/>
          <p:nvPr/>
        </p:nvSpPr>
        <p:spPr>
          <a:xfrm>
            <a:off x="4892285" y="3161454"/>
            <a:ext cx="975859" cy="2248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10AA2FA-3301-12B9-29A8-6B058C4AE169}"/>
              </a:ext>
            </a:extLst>
          </p:cNvPr>
          <p:cNvSpPr/>
          <p:nvPr/>
        </p:nvSpPr>
        <p:spPr>
          <a:xfrm>
            <a:off x="-12410" y="3488315"/>
            <a:ext cx="3936338" cy="266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FE426A2-8FEB-B4BA-2B71-414F30B539AA}"/>
              </a:ext>
            </a:extLst>
          </p:cNvPr>
          <p:cNvSpPr/>
          <p:nvPr/>
        </p:nvSpPr>
        <p:spPr>
          <a:xfrm>
            <a:off x="4892285" y="4114808"/>
            <a:ext cx="975859" cy="2248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203499-F0F5-D0FD-9B6E-C66C09C1A6E3}"/>
              </a:ext>
            </a:extLst>
          </p:cNvPr>
          <p:cNvSpPr/>
          <p:nvPr/>
        </p:nvSpPr>
        <p:spPr>
          <a:xfrm>
            <a:off x="-12411" y="4393963"/>
            <a:ext cx="3936337" cy="266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4000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pPr algn="ctr"/>
            <a:r>
              <a:rPr lang="en-US" sz="2600" dirty="0"/>
              <a:t>Repository search</a:t>
            </a:r>
            <a:endParaRPr lang="LID4096" sz="2600" dirty="0"/>
          </a:p>
        </p:txBody>
      </p:sp>
    </p:spTree>
    <p:extLst>
      <p:ext uri="{BB962C8B-B14F-4D97-AF65-F5344CB8AC3E}">
        <p14:creationId xmlns:p14="http://schemas.microsoft.com/office/powerpoint/2010/main" val="1947401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Repository search</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907376"/>
          </a:xfrm>
        </p:spPr>
        <p:txBody>
          <a:bodyPr vert="horz" lIns="91440" tIns="45720" rIns="91440" bIns="45720" rtlCol="0">
            <a:noAutofit/>
          </a:bodyPr>
          <a:lstStyle/>
          <a:p>
            <a:r>
              <a:rPr lang="en-US" sz="1800" dirty="0"/>
              <a:t>For electronic collections, these four fields may be searched:</a:t>
            </a:r>
          </a:p>
          <a:p>
            <a:pPr lvl="1"/>
            <a:r>
              <a:rPr lang="en-US" sz="1800" dirty="0"/>
              <a:t>Collection Available for </a:t>
            </a:r>
            <a:r>
              <a:rPr lang="en-US" sz="1800" dirty="0">
                <a:highlight>
                  <a:srgbClr val="00FFFF"/>
                </a:highlight>
              </a:rPr>
              <a:t>group</a:t>
            </a:r>
          </a:p>
          <a:p>
            <a:pPr lvl="1"/>
            <a:r>
              <a:rPr lang="en-US" sz="1800" dirty="0"/>
              <a:t>Collection Available </a:t>
            </a:r>
            <a:r>
              <a:rPr lang="en-US" sz="1800" dirty="0">
                <a:highlight>
                  <a:srgbClr val="FFFF00"/>
                </a:highlight>
              </a:rPr>
              <a:t>explicitly</a:t>
            </a:r>
            <a:r>
              <a:rPr lang="en-US" sz="1800" dirty="0"/>
              <a:t> for </a:t>
            </a:r>
            <a:r>
              <a:rPr lang="en-US" sz="1800" dirty="0">
                <a:highlight>
                  <a:srgbClr val="00FFFF"/>
                </a:highlight>
              </a:rPr>
              <a:t>group</a:t>
            </a:r>
          </a:p>
          <a:p>
            <a:pPr lvl="1"/>
            <a:r>
              <a:rPr lang="en-US" sz="1800" dirty="0"/>
              <a:t>Collection available for</a:t>
            </a:r>
          </a:p>
          <a:p>
            <a:pPr lvl="1"/>
            <a:r>
              <a:rPr lang="en-US" sz="1800" dirty="0"/>
              <a:t>Collection available </a:t>
            </a:r>
            <a:r>
              <a:rPr lang="en-US" sz="1800" dirty="0">
                <a:highlight>
                  <a:srgbClr val="FFFF00"/>
                </a:highlight>
              </a:rPr>
              <a:t>explicitly</a:t>
            </a:r>
            <a:r>
              <a:rPr lang="en-US" sz="1800" dirty="0"/>
              <a:t> for</a:t>
            </a:r>
            <a:br>
              <a:rPr lang="en-US" sz="1800" dirty="0"/>
            </a:br>
            <a:endParaRPr lang="en-US" sz="1800" dirty="0"/>
          </a:p>
          <a:p>
            <a:r>
              <a:rPr lang="en-US" sz="1800" dirty="0"/>
              <a:t>For electronic portfolios, these four fields may be searched:</a:t>
            </a:r>
          </a:p>
          <a:p>
            <a:pPr lvl="1"/>
            <a:r>
              <a:rPr lang="en-US" sz="1800" dirty="0"/>
              <a:t>Available for</a:t>
            </a:r>
          </a:p>
          <a:p>
            <a:pPr lvl="1"/>
            <a:r>
              <a:rPr lang="en-US" sz="1800" dirty="0"/>
              <a:t>Available for </a:t>
            </a:r>
            <a:r>
              <a:rPr lang="en-US" sz="1800" dirty="0">
                <a:highlight>
                  <a:srgbClr val="00FFFF"/>
                </a:highlight>
              </a:rPr>
              <a:t>group</a:t>
            </a:r>
          </a:p>
          <a:p>
            <a:pPr lvl="1"/>
            <a:r>
              <a:rPr lang="en-US" sz="1800" dirty="0"/>
              <a:t>Available </a:t>
            </a:r>
            <a:r>
              <a:rPr lang="en-US" sz="1800" dirty="0">
                <a:highlight>
                  <a:srgbClr val="FFFF00"/>
                </a:highlight>
              </a:rPr>
              <a:t>explicitly</a:t>
            </a:r>
            <a:r>
              <a:rPr lang="en-US" sz="1800" dirty="0"/>
              <a:t> for</a:t>
            </a:r>
          </a:p>
          <a:p>
            <a:pPr lvl="1"/>
            <a:r>
              <a:rPr lang="en-US" sz="1800" dirty="0"/>
              <a:t>Available </a:t>
            </a:r>
            <a:r>
              <a:rPr lang="en-US" sz="1800" dirty="0">
                <a:highlight>
                  <a:srgbClr val="FFFF00"/>
                </a:highlight>
              </a:rPr>
              <a:t>explicitly</a:t>
            </a:r>
            <a:r>
              <a:rPr lang="en-US" sz="1800" dirty="0"/>
              <a:t> for </a:t>
            </a:r>
            <a:r>
              <a:rPr lang="en-US" sz="1800" dirty="0">
                <a:highlight>
                  <a:srgbClr val="00FFFF"/>
                </a:highlight>
              </a:rPr>
              <a:t>group</a:t>
            </a:r>
          </a:p>
        </p:txBody>
      </p:sp>
      <p:sp>
        <p:nvSpPr>
          <p:cNvPr id="2" name="TextBox 1">
            <a:extLst>
              <a:ext uri="{FF2B5EF4-FFF2-40B4-BE49-F238E27FC236}">
                <a16:creationId xmlns:a16="http://schemas.microsoft.com/office/drawing/2014/main" id="{6C719AF6-A299-29A0-C349-F77DA142713D}"/>
              </a:ext>
            </a:extLst>
          </p:cNvPr>
          <p:cNvSpPr txBox="1"/>
          <p:nvPr/>
        </p:nvSpPr>
        <p:spPr>
          <a:xfrm>
            <a:off x="5796136" y="1275606"/>
            <a:ext cx="2592288" cy="646331"/>
          </a:xfrm>
          <a:prstGeom prst="rect">
            <a:avLst/>
          </a:prstGeom>
          <a:solidFill>
            <a:srgbClr val="FFFF00"/>
          </a:solidFill>
          <a:ln>
            <a:solidFill>
              <a:schemeClr val="accent1"/>
            </a:solidFill>
          </a:ln>
        </p:spPr>
        <p:txBody>
          <a:bodyPr wrap="square" rtlCol="0">
            <a:spAutoFit/>
          </a:bodyPr>
          <a:lstStyle/>
          <a:p>
            <a:r>
              <a:rPr lang="en-US" dirty="0"/>
              <a:t>Note that some indexes include "explicitly"</a:t>
            </a:r>
          </a:p>
        </p:txBody>
      </p:sp>
      <p:sp>
        <p:nvSpPr>
          <p:cNvPr id="4" name="TextBox 3">
            <a:extLst>
              <a:ext uri="{FF2B5EF4-FFF2-40B4-BE49-F238E27FC236}">
                <a16:creationId xmlns:a16="http://schemas.microsoft.com/office/drawing/2014/main" id="{00F15072-06D1-BEFE-C1E0-5B7DC6C976FA}"/>
              </a:ext>
            </a:extLst>
          </p:cNvPr>
          <p:cNvSpPr txBox="1"/>
          <p:nvPr/>
        </p:nvSpPr>
        <p:spPr>
          <a:xfrm>
            <a:off x="5796136" y="2032560"/>
            <a:ext cx="2592288" cy="646331"/>
          </a:xfrm>
          <a:prstGeom prst="rect">
            <a:avLst/>
          </a:prstGeom>
          <a:solidFill>
            <a:srgbClr val="50CFDA"/>
          </a:solidFill>
          <a:ln>
            <a:solidFill>
              <a:schemeClr val="accent1"/>
            </a:solidFill>
          </a:ln>
        </p:spPr>
        <p:txBody>
          <a:bodyPr wrap="square" rtlCol="0">
            <a:spAutoFit/>
          </a:bodyPr>
          <a:lstStyle/>
          <a:p>
            <a:r>
              <a:rPr lang="en-US" dirty="0"/>
              <a:t>Note that some indexes include "group"</a:t>
            </a:r>
          </a:p>
        </p:txBody>
      </p:sp>
    </p:spTree>
    <p:extLst>
      <p:ext uri="{BB962C8B-B14F-4D97-AF65-F5344CB8AC3E}">
        <p14:creationId xmlns:p14="http://schemas.microsoft.com/office/powerpoint/2010/main" val="39883113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Repository search</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187296"/>
          </a:xfrm>
        </p:spPr>
        <p:txBody>
          <a:bodyPr vert="horz" lIns="91440" tIns="45720" rIns="91440" bIns="45720" rtlCol="0">
            <a:noAutofit/>
          </a:bodyPr>
          <a:lstStyle/>
          <a:p>
            <a:r>
              <a:rPr lang="en-US" sz="1800" dirty="0"/>
              <a:t>The indexes which have "explicitly for" means that the group has been assigned to the electronic resource.  This will become clear with an example in a moment.</a:t>
            </a:r>
          </a:p>
          <a:p>
            <a:r>
              <a:rPr lang="en-US" sz="1800" dirty="0"/>
              <a:t>The indexes which end with "for group" search by the name of the inventory network group (which may contain multiple institutions).</a:t>
            </a:r>
          </a:p>
          <a:p>
            <a:r>
              <a:rPr lang="en-US" sz="1800" dirty="0"/>
              <a:t>The indexes which end with "for" search by the name of the institution which is in the group.</a:t>
            </a:r>
          </a:p>
          <a:p>
            <a:r>
              <a:rPr lang="en-US" sz="1800" dirty="0"/>
              <a:t>You can read more about these fields at </a:t>
            </a:r>
            <a:r>
              <a:rPr lang="en-US" sz="1800" u="sng" kern="100" dirty="0">
                <a:solidFill>
                  <a:srgbClr val="0563C1"/>
                </a:solidFill>
                <a:effectLst/>
                <a:ea typeface="Calibri" panose="020F0502020204030204" pitchFamily="34" charset="0"/>
                <a:cs typeface="Arial" panose="020B0604020202020204" pitchFamily="34" charset="0"/>
                <a:hlinkClick r:id="rId2"/>
              </a:rPr>
              <a:t>Search Fields</a:t>
            </a:r>
            <a:r>
              <a:rPr lang="en-US" sz="1800" kern="100" dirty="0">
                <a:effectLst/>
                <a:ea typeface="Calibri" panose="020F0502020204030204" pitchFamily="34" charset="0"/>
                <a:cs typeface="Arial" panose="020B0604020202020204" pitchFamily="34" charset="0"/>
              </a:rPr>
              <a:t> , which is part of </a:t>
            </a:r>
            <a:r>
              <a:rPr lang="en-US" sz="1800" u="sng" kern="100" dirty="0">
                <a:solidFill>
                  <a:srgbClr val="0563C1"/>
                </a:solidFill>
                <a:effectLst/>
                <a:ea typeface="Calibri" panose="020F0502020204030204" pitchFamily="34" charset="0"/>
                <a:cs typeface="Arial" panose="020B0604020202020204" pitchFamily="34" charset="0"/>
                <a:hlinkClick r:id="rId3"/>
              </a:rPr>
              <a:t>Searching In Alma</a:t>
            </a:r>
            <a:r>
              <a:rPr lang="en-US" sz="1800" kern="100" dirty="0">
                <a:effectLst/>
                <a:ea typeface="Calibri" panose="020F0502020204030204" pitchFamily="34" charset="0"/>
                <a:cs typeface="Arial" panose="020B0604020202020204" pitchFamily="34" charset="0"/>
              </a:rPr>
              <a:t> .</a:t>
            </a:r>
            <a:endParaRPr lang="en-US" sz="1800" dirty="0"/>
          </a:p>
        </p:txBody>
      </p:sp>
    </p:spTree>
    <p:extLst>
      <p:ext uri="{BB962C8B-B14F-4D97-AF65-F5344CB8AC3E}">
        <p14:creationId xmlns:p14="http://schemas.microsoft.com/office/powerpoint/2010/main" val="26606387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ECE58B-46A4-8544-4046-2BA2C6CAE9D5}"/>
              </a:ext>
            </a:extLst>
          </p:cNvPr>
          <p:cNvPicPr>
            <a:picLocks noChangeAspect="1"/>
          </p:cNvPicPr>
          <p:nvPr/>
        </p:nvPicPr>
        <p:blipFill>
          <a:blip r:embed="rId2"/>
          <a:stretch>
            <a:fillRect/>
          </a:stretch>
        </p:blipFill>
        <p:spPr>
          <a:xfrm>
            <a:off x="827584" y="1655408"/>
            <a:ext cx="7716539" cy="296541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Repository search</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459104"/>
          </a:xfrm>
        </p:spPr>
        <p:txBody>
          <a:bodyPr vert="horz" lIns="91440" tIns="45720" rIns="91440" bIns="45720" rtlCol="0">
            <a:noAutofit/>
          </a:bodyPr>
          <a:lstStyle/>
          <a:p>
            <a:r>
              <a:rPr lang="en-US" sz="1800" dirty="0"/>
              <a:t>This is an Electronic Collection advanced search by "Collection Available </a:t>
            </a:r>
            <a:r>
              <a:rPr lang="en-US" sz="1800" dirty="0" err="1"/>
              <a:t>Explictly</a:t>
            </a:r>
            <a:r>
              <a:rPr lang="en-US" sz="1800" dirty="0"/>
              <a:t> For Group"</a:t>
            </a:r>
          </a:p>
        </p:txBody>
      </p:sp>
      <p:cxnSp>
        <p:nvCxnSpPr>
          <p:cNvPr id="7" name="Straight Arrow Connector 6">
            <a:extLst>
              <a:ext uri="{FF2B5EF4-FFF2-40B4-BE49-F238E27FC236}">
                <a16:creationId xmlns:a16="http://schemas.microsoft.com/office/drawing/2014/main" id="{888576E2-B975-65A5-070F-DC6D866A95E6}"/>
              </a:ext>
            </a:extLst>
          </p:cNvPr>
          <p:cNvCxnSpPr>
            <a:cxnSpLocks/>
          </p:cNvCxnSpPr>
          <p:nvPr/>
        </p:nvCxnSpPr>
        <p:spPr>
          <a:xfrm flipV="1">
            <a:off x="3923928" y="2984401"/>
            <a:ext cx="1224136" cy="3074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795EFA-2372-416B-E18B-4D2CF41AB417}"/>
              </a:ext>
            </a:extLst>
          </p:cNvPr>
          <p:cNvSpPr txBox="1"/>
          <p:nvPr/>
        </p:nvSpPr>
        <p:spPr>
          <a:xfrm>
            <a:off x="1979712" y="3010707"/>
            <a:ext cx="1944216" cy="523220"/>
          </a:xfrm>
          <a:prstGeom prst="rect">
            <a:avLst/>
          </a:prstGeom>
          <a:solidFill>
            <a:srgbClr val="FFFF00"/>
          </a:solidFill>
          <a:ln>
            <a:solidFill>
              <a:schemeClr val="accent1"/>
            </a:solidFill>
          </a:ln>
        </p:spPr>
        <p:txBody>
          <a:bodyPr wrap="square" rtlCol="0">
            <a:spAutoFit/>
          </a:bodyPr>
          <a:lstStyle/>
          <a:p>
            <a:r>
              <a:rPr lang="en-US" sz="1400" dirty="0"/>
              <a:t>These are our Inventory Network Groups</a:t>
            </a:r>
          </a:p>
        </p:txBody>
      </p:sp>
    </p:spTree>
    <p:extLst>
      <p:ext uri="{BB962C8B-B14F-4D97-AF65-F5344CB8AC3E}">
        <p14:creationId xmlns:p14="http://schemas.microsoft.com/office/powerpoint/2010/main" val="18077502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8D6FB2-77A7-699D-6BD6-82A0F9FA016F}"/>
              </a:ext>
            </a:extLst>
          </p:cNvPr>
          <p:cNvPicPr>
            <a:picLocks noChangeAspect="1"/>
          </p:cNvPicPr>
          <p:nvPr/>
        </p:nvPicPr>
        <p:blipFill>
          <a:blip r:embed="rId2"/>
          <a:stretch>
            <a:fillRect/>
          </a:stretch>
        </p:blipFill>
        <p:spPr>
          <a:xfrm>
            <a:off x="994618" y="1707654"/>
            <a:ext cx="7154763" cy="275585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Repository search</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459104"/>
          </a:xfrm>
        </p:spPr>
        <p:txBody>
          <a:bodyPr vert="horz" lIns="91440" tIns="45720" rIns="91440" bIns="45720" rtlCol="0">
            <a:noAutofit/>
          </a:bodyPr>
          <a:lstStyle/>
          <a:p>
            <a:r>
              <a:rPr lang="en-US" sz="1800" dirty="0"/>
              <a:t>This is an Electronic Portfolio advanced search by "Portfolio Available For Group"</a:t>
            </a:r>
          </a:p>
        </p:txBody>
      </p:sp>
      <p:cxnSp>
        <p:nvCxnSpPr>
          <p:cNvPr id="7" name="Straight Arrow Connector 6">
            <a:extLst>
              <a:ext uri="{FF2B5EF4-FFF2-40B4-BE49-F238E27FC236}">
                <a16:creationId xmlns:a16="http://schemas.microsoft.com/office/drawing/2014/main" id="{A7C97AB9-E155-EB41-030F-A7C63D75771C}"/>
              </a:ext>
            </a:extLst>
          </p:cNvPr>
          <p:cNvCxnSpPr>
            <a:cxnSpLocks/>
          </p:cNvCxnSpPr>
          <p:nvPr/>
        </p:nvCxnSpPr>
        <p:spPr>
          <a:xfrm flipV="1">
            <a:off x="3851920" y="2984401"/>
            <a:ext cx="1224136" cy="3074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DBA4955-ED7A-5AE0-4CD5-DCC70D0C8BA1}"/>
              </a:ext>
            </a:extLst>
          </p:cNvPr>
          <p:cNvSpPr txBox="1"/>
          <p:nvPr/>
        </p:nvSpPr>
        <p:spPr>
          <a:xfrm>
            <a:off x="1907704" y="3010707"/>
            <a:ext cx="1944216" cy="523220"/>
          </a:xfrm>
          <a:prstGeom prst="rect">
            <a:avLst/>
          </a:prstGeom>
          <a:solidFill>
            <a:srgbClr val="FFFF00"/>
          </a:solidFill>
          <a:ln>
            <a:solidFill>
              <a:schemeClr val="accent1"/>
            </a:solidFill>
          </a:ln>
        </p:spPr>
        <p:txBody>
          <a:bodyPr wrap="square" rtlCol="0">
            <a:spAutoFit/>
          </a:bodyPr>
          <a:lstStyle/>
          <a:p>
            <a:r>
              <a:rPr lang="en-US" sz="1400" dirty="0"/>
              <a:t>These are our Inventory Network Groups</a:t>
            </a:r>
          </a:p>
        </p:txBody>
      </p:sp>
    </p:spTree>
    <p:extLst>
      <p:ext uri="{BB962C8B-B14F-4D97-AF65-F5344CB8AC3E}">
        <p14:creationId xmlns:p14="http://schemas.microsoft.com/office/powerpoint/2010/main" val="4072008531"/>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3.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8113</TotalTime>
  <Words>7074</Words>
  <Application>Microsoft Office PowerPoint</Application>
  <PresentationFormat>On-screen Show (16:9)</PresentationFormat>
  <Paragraphs>614</Paragraphs>
  <Slides>161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161</vt:i4>
      </vt:variant>
    </vt:vector>
  </HeadingPairs>
  <TitlesOfParts>
    <vt:vector size="166" baseType="lpstr">
      <vt:lpstr>Arial</vt:lpstr>
      <vt:lpstr>Calibri</vt:lpstr>
      <vt:lpstr>Calibri Light</vt:lpstr>
      <vt:lpstr>Courier New</vt:lpstr>
      <vt:lpstr>IGeLU_2016_16X9 (1)</vt:lpstr>
      <vt:lpstr>How to Manage Electronic Resources in a Network Zone Consortia Using Inventory Network Groups</vt:lpstr>
      <vt:lpstr>PowerPoint Presentation</vt:lpstr>
      <vt:lpstr>The Network Zone Consortia Environment</vt:lpstr>
      <vt:lpstr>The Network Zone Consortia Environment</vt:lpstr>
      <vt:lpstr>The Network Zone Consortia Environment</vt:lpstr>
      <vt:lpstr>The Network Zone Consortia Environment</vt:lpstr>
      <vt:lpstr>Defining the Inventory Network Groups</vt:lpstr>
      <vt:lpstr>Defining the Inventory Network Groups</vt:lpstr>
      <vt:lpstr>Defining the Inventory Network Groups</vt:lpstr>
      <vt:lpstr>Defining the Inventory Network Groups</vt:lpstr>
      <vt:lpstr>Defining the Inventory Network Groups</vt:lpstr>
      <vt:lpstr>Defining the Inventory Network Groups</vt:lpstr>
      <vt:lpstr>Defining the Inventory Network Groups</vt:lpstr>
      <vt:lpstr>Defining the Inventory Network Groups</vt:lpstr>
      <vt:lpstr>Attributing groups to a resource – the examples </vt:lpstr>
      <vt:lpstr>Attributing groups to a resource – the examples</vt:lpstr>
      <vt:lpstr>Attributing groups to a resource – the examples</vt:lpstr>
      <vt:lpstr>Example 1</vt:lpstr>
      <vt:lpstr>Attributing groups to a resource – Example 1</vt:lpstr>
      <vt:lpstr>Attributing groups to a resource – Example 1</vt:lpstr>
      <vt:lpstr>Attributing groups to a resource – Example 1</vt:lpstr>
      <vt:lpstr>Attributing groups to a resource – Example 1</vt:lpstr>
      <vt:lpstr>Attributing groups to a resource – Example 1</vt:lpstr>
      <vt:lpstr>Attributing groups to a resource – Example 1</vt:lpstr>
      <vt:lpstr>Attributing groups to a resource – Example 1</vt:lpstr>
      <vt:lpstr>Attributing groups to a resource – Example 1</vt:lpstr>
      <vt:lpstr>Attributing groups to a resource – Example 1</vt:lpstr>
      <vt:lpstr>Attributing groups to a resource – Example 1</vt:lpstr>
      <vt:lpstr>Example 2</vt:lpstr>
      <vt:lpstr>Attributing groups to a resource – Example 2</vt:lpstr>
      <vt:lpstr>Attributing groups to a resource – Example 2</vt:lpstr>
      <vt:lpstr>Attributing groups to a resource – Example 2</vt:lpstr>
      <vt:lpstr>Attributing groups to a resource – Example 2</vt:lpstr>
      <vt:lpstr>Example 3</vt:lpstr>
      <vt:lpstr>Attributing groups to a resource – Example 3</vt:lpstr>
      <vt:lpstr>Attributing groups to a resource – Example 3</vt:lpstr>
      <vt:lpstr>Attributing groups to a resource – Example 3</vt:lpstr>
      <vt:lpstr>Attributing groups to a resource – Example 3</vt:lpstr>
      <vt:lpstr>Attributing groups to a resource – Example 3</vt:lpstr>
      <vt:lpstr>Attributing groups to a resource – Example 3</vt:lpstr>
      <vt:lpstr>Attributing groups to a resource – Example 3</vt:lpstr>
      <vt:lpstr>Example 4</vt:lpstr>
      <vt:lpstr>Attributing groups to a resource – Example 4</vt:lpstr>
      <vt:lpstr>Attributing groups to a resource – Example 4</vt:lpstr>
      <vt:lpstr>Attributing groups to a resource – Example 4</vt:lpstr>
      <vt:lpstr>Attributing groups to a resource – Example 4</vt:lpstr>
      <vt:lpstr>Attributing groups to a resource – Example 4</vt:lpstr>
      <vt:lpstr>Attributing groups to a resource – Example 4</vt:lpstr>
      <vt:lpstr>Attributing groups to a resource – Example 4</vt:lpstr>
      <vt:lpstr>Attributing groups to a resource – Example 4</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in Primo</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The effects of the inventory network group on the OpenURL</vt:lpstr>
      <vt:lpstr>Repository search</vt:lpstr>
      <vt:lpstr>Repository search</vt:lpstr>
      <vt:lpstr>Repository search</vt:lpstr>
      <vt:lpstr>Repository search</vt:lpstr>
      <vt:lpstr>Repository search</vt:lpstr>
      <vt:lpstr>Repository search</vt:lpstr>
      <vt:lpstr>Repository search</vt:lpstr>
      <vt:lpstr>Repository search – explicitly for</vt:lpstr>
      <vt:lpstr>Repository search – explicitly for</vt:lpstr>
      <vt:lpstr>Repository search – explicitly for</vt:lpstr>
      <vt:lpstr>Repository search – explicitly for</vt:lpstr>
      <vt:lpstr>Repository search – "available for" and "available for group"</vt:lpstr>
      <vt:lpstr>Repository search – "available for" and "available for group"</vt:lpstr>
      <vt:lpstr>Repository search – "available for" and "available for group"</vt:lpstr>
      <vt:lpstr>Repository search – "available for" and "available for group"</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Alma Analytics and Inventory Network Groups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Inventory Network Groups for libraries and campuses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56</cp:revision>
  <dcterms:created xsi:type="dcterms:W3CDTF">2021-11-30T14:32:13Z</dcterms:created>
  <dcterms:modified xsi:type="dcterms:W3CDTF">2025-03-25T06:55:15Z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